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6"/>
  </p:notesMasterIdLst>
  <p:sldIdLst>
    <p:sldId id="470" r:id="rId3"/>
    <p:sldId id="508" r:id="rId4"/>
    <p:sldId id="472" r:id="rId5"/>
    <p:sldId id="278" r:id="rId6"/>
    <p:sldId id="510" r:id="rId7"/>
    <p:sldId id="511" r:id="rId8"/>
    <p:sldId id="512" r:id="rId9"/>
    <p:sldId id="513" r:id="rId10"/>
    <p:sldId id="515" r:id="rId11"/>
    <p:sldId id="514" r:id="rId12"/>
    <p:sldId id="518" r:id="rId13"/>
    <p:sldId id="519" r:id="rId14"/>
    <p:sldId id="520" r:id="rId15"/>
    <p:sldId id="473" r:id="rId16"/>
    <p:sldId id="484" r:id="rId17"/>
    <p:sldId id="521" r:id="rId18"/>
    <p:sldId id="502" r:id="rId19"/>
    <p:sldId id="474" r:id="rId20"/>
    <p:sldId id="481" r:id="rId21"/>
    <p:sldId id="522" r:id="rId22"/>
    <p:sldId id="523" r:id="rId23"/>
    <p:sldId id="524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258E4C-2C5F-43FA-915B-44739F25D8B9}" type="doc">
      <dgm:prSet loTypeId="urn:microsoft.com/office/officeart/2005/8/layout/arrow6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B81ABB4-6266-4125-89C0-60A2B55DA84C}">
      <dgm:prSet phldrT="[Text]" custT="1"/>
      <dgm:spPr>
        <a:xfrm>
          <a:off x="2018550" y="510789"/>
          <a:ext cx="3467844" cy="14378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marL="368300" indent="0" algn="just">
            <a:buNone/>
            <a:tabLst/>
          </a:pPr>
          <a:r>
            <a:rPr lang="en-US" sz="2000" dirty="0"/>
            <a:t>-</a:t>
          </a:r>
          <a:r>
            <a:rPr lang="en-US" sz="2000" dirty="0" err="1"/>
            <a:t>Hình</a:t>
          </a:r>
          <a:r>
            <a:rPr lang="en-US" sz="2000" dirty="0"/>
            <a:t> </a:t>
          </a:r>
          <a:r>
            <a:rPr lang="en-US" sz="2000" dirty="0" err="1"/>
            <a:t>thành</a:t>
          </a:r>
          <a:r>
            <a:rPr lang="en-US" sz="2000" dirty="0"/>
            <a:t> </a:t>
          </a:r>
          <a:r>
            <a:rPr lang="en-US" sz="2000" dirty="0" err="1"/>
            <a:t>được</a:t>
          </a:r>
          <a:r>
            <a:rPr lang="en-US" sz="2000" dirty="0"/>
            <a:t> </a:t>
          </a:r>
          <a:r>
            <a:rPr lang="en-US" sz="2000" dirty="0" err="1"/>
            <a:t>năng</a:t>
          </a:r>
          <a:r>
            <a:rPr lang="en-US" sz="2000" dirty="0"/>
            <a:t> </a:t>
          </a:r>
          <a:r>
            <a:rPr lang="en-US" sz="2000" dirty="0" err="1"/>
            <a:t>lực</a:t>
          </a:r>
          <a:r>
            <a:rPr lang="en-US" sz="2000" dirty="0"/>
            <a:t>, </a:t>
          </a:r>
          <a:r>
            <a:rPr lang="en-US" sz="2000" dirty="0" err="1"/>
            <a:t>kĩ</a:t>
          </a:r>
          <a:r>
            <a:rPr lang="en-US" sz="2000" dirty="0"/>
            <a:t> </a:t>
          </a:r>
          <a:r>
            <a:rPr lang="en-US" sz="2000" dirty="0" err="1"/>
            <a:t>năng</a:t>
          </a:r>
          <a:r>
            <a:rPr lang="en-US" sz="2000" dirty="0"/>
            <a:t> </a:t>
          </a:r>
          <a:r>
            <a:rPr lang="en-US" sz="2000" dirty="0" err="1"/>
            <a:t>làm</a:t>
          </a:r>
          <a:r>
            <a:rPr lang="en-US" sz="2000" dirty="0"/>
            <a:t> </a:t>
          </a:r>
          <a:r>
            <a:rPr lang="en-US" sz="2000" dirty="0" err="1"/>
            <a:t>việc</a:t>
          </a:r>
          <a:r>
            <a:rPr lang="en-US" sz="2000" dirty="0"/>
            <a:t>.</a:t>
          </a:r>
        </a:p>
        <a:p>
          <a:pPr marL="368300" indent="0" algn="just"/>
          <a:r>
            <a:rPr lang="en-US" sz="2000" dirty="0"/>
            <a:t>-</a:t>
          </a:r>
          <a:r>
            <a:rPr lang="en-US" sz="2000" dirty="0" err="1"/>
            <a:t>Nâng</a:t>
          </a:r>
          <a:r>
            <a:rPr lang="en-US" sz="2000" dirty="0"/>
            <a:t> </a:t>
          </a:r>
          <a:r>
            <a:rPr lang="en-US" sz="2000" dirty="0" err="1"/>
            <a:t>cao</a:t>
          </a:r>
          <a:r>
            <a:rPr lang="en-US" sz="2000" dirty="0"/>
            <a:t> </a:t>
          </a:r>
          <a:r>
            <a:rPr lang="en-US" sz="2000" dirty="0" err="1"/>
            <a:t>giá</a:t>
          </a:r>
          <a:r>
            <a:rPr lang="en-US" sz="2000" dirty="0"/>
            <a:t> </a:t>
          </a:r>
          <a:r>
            <a:rPr lang="en-US" sz="2000" dirty="0" err="1"/>
            <a:t>trị</a:t>
          </a:r>
          <a:r>
            <a:rPr lang="en-US" sz="2000" dirty="0"/>
            <a:t> </a:t>
          </a:r>
          <a:r>
            <a:rPr lang="en-US" sz="2000" dirty="0" err="1"/>
            <a:t>bản</a:t>
          </a:r>
          <a:r>
            <a:rPr lang="en-US" sz="2000" dirty="0"/>
            <a:t> </a:t>
          </a:r>
          <a:r>
            <a:rPr lang="en-US" sz="2000" dirty="0" err="1"/>
            <a:t>thân</a:t>
          </a:r>
          <a:r>
            <a:rPr lang="en-US" sz="2000" dirty="0"/>
            <a:t>…</a:t>
          </a:r>
        </a:p>
        <a:p>
          <a:pPr marL="368300" indent="0" algn="just">
            <a:buNone/>
            <a:tabLst/>
          </a:pPr>
          <a:endParaRPr lang="en-US" sz="2800" b="0" i="0" dirty="0">
            <a:solidFill>
              <a:srgbClr val="778495">
                <a:lumMod val="50000"/>
              </a:srgbClr>
            </a:solidFill>
            <a:latin typeface="Calibri Light" panose="020F0302020204030204" pitchFamily="34" charset="0"/>
            <a:ea typeface="微软雅黑"/>
            <a:cs typeface="Calibri Light" panose="020F0302020204030204" pitchFamily="34" charset="0"/>
          </a:endParaRPr>
        </a:p>
      </dgm:t>
    </dgm:pt>
    <dgm:pt modelId="{4B332525-B916-4EBA-BFB7-6613B52FE271}" type="parTrans" cxnId="{B4AA01EB-3692-4039-83D9-6E6057B096A3}">
      <dgm:prSet/>
      <dgm:spPr/>
      <dgm:t>
        <a:bodyPr/>
        <a:lstStyle/>
        <a:p>
          <a:endParaRPr lang="en-US"/>
        </a:p>
      </dgm:t>
    </dgm:pt>
    <dgm:pt modelId="{C37B09A7-0687-4C33-BF0B-5B1C46D13065}" type="sibTrans" cxnId="{B4AA01EB-3692-4039-83D9-6E6057B096A3}">
      <dgm:prSet/>
      <dgm:spPr/>
      <dgm:t>
        <a:bodyPr/>
        <a:lstStyle/>
        <a:p>
          <a:endParaRPr lang="en-US"/>
        </a:p>
      </dgm:t>
    </dgm:pt>
    <dgm:pt modelId="{82703AE1-5081-4B7C-AA60-630D3BDDD252}">
      <dgm:prSet phldrT="[Text]" custT="1"/>
      <dgm:spPr>
        <a:xfrm>
          <a:off x="7163684" y="992847"/>
          <a:ext cx="3179534" cy="14378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algn="just"/>
          <a:r>
            <a:rPr lang="en-US" sz="2000" dirty="0"/>
            <a:t>-</a:t>
          </a:r>
          <a:r>
            <a:rPr lang="en-US" sz="2000" dirty="0" err="1"/>
            <a:t>Đem</a:t>
          </a:r>
          <a:r>
            <a:rPr lang="en-US" sz="2000" dirty="0"/>
            <a:t> </a:t>
          </a:r>
          <a:r>
            <a:rPr lang="en-US" sz="2000" dirty="0" err="1"/>
            <a:t>lại</a:t>
          </a:r>
          <a:r>
            <a:rPr lang="en-US" sz="2000" dirty="0"/>
            <a:t> </a:t>
          </a:r>
          <a:r>
            <a:rPr lang="en-US" sz="2000" dirty="0" err="1"/>
            <a:t>lợi</a:t>
          </a:r>
          <a:r>
            <a:rPr lang="en-US" sz="2000" dirty="0"/>
            <a:t> </a:t>
          </a:r>
          <a:r>
            <a:rPr lang="en-US" sz="2000" dirty="0" err="1"/>
            <a:t>ích</a:t>
          </a:r>
          <a:r>
            <a:rPr lang="en-US" sz="2000" dirty="0"/>
            <a:t> </a:t>
          </a:r>
          <a:r>
            <a:rPr lang="en-US" sz="2000" dirty="0" err="1"/>
            <a:t>cho</a:t>
          </a:r>
          <a:r>
            <a:rPr lang="en-US" sz="2000" dirty="0"/>
            <a:t> </a:t>
          </a:r>
          <a:r>
            <a:rPr lang="en-US" sz="2000" dirty="0" err="1"/>
            <a:t>mọi</a:t>
          </a:r>
          <a:r>
            <a:rPr lang="en-US" sz="2000" dirty="0"/>
            <a:t> </a:t>
          </a:r>
          <a:r>
            <a:rPr lang="en-US" sz="2000" dirty="0" err="1"/>
            <a:t>người</a:t>
          </a:r>
          <a:r>
            <a:rPr lang="en-US" sz="2000" dirty="0"/>
            <a:t>.</a:t>
          </a:r>
        </a:p>
        <a:p>
          <a:pPr algn="just"/>
          <a:r>
            <a:rPr lang="en-US" sz="2000" dirty="0"/>
            <a:t>-</a:t>
          </a:r>
          <a:r>
            <a:rPr lang="en-US" sz="2000" dirty="0" err="1"/>
            <a:t>Phát</a:t>
          </a:r>
          <a:r>
            <a:rPr lang="en-US" sz="2000" dirty="0"/>
            <a:t> </a:t>
          </a:r>
          <a:r>
            <a:rPr lang="en-US" sz="2000" dirty="0" err="1"/>
            <a:t>huy</a:t>
          </a:r>
          <a:r>
            <a:rPr lang="en-US" sz="2000" dirty="0"/>
            <a:t> </a:t>
          </a:r>
          <a:r>
            <a:rPr lang="en-US" sz="2000" dirty="0" err="1"/>
            <a:t>sức</a:t>
          </a:r>
          <a:r>
            <a:rPr lang="en-US" sz="2000" dirty="0"/>
            <a:t> </a:t>
          </a:r>
          <a:r>
            <a:rPr lang="en-US" sz="2000" dirty="0" err="1"/>
            <a:t>mạnh</a:t>
          </a:r>
          <a:r>
            <a:rPr lang="en-US" sz="2000" dirty="0"/>
            <a:t> </a:t>
          </a:r>
          <a:r>
            <a:rPr lang="en-US" sz="2000" dirty="0" err="1"/>
            <a:t>của</a:t>
          </a:r>
          <a:r>
            <a:rPr lang="en-US" sz="2000" dirty="0"/>
            <a:t> </a:t>
          </a:r>
          <a:r>
            <a:rPr lang="en-US" sz="2000" dirty="0" err="1"/>
            <a:t>các</a:t>
          </a:r>
          <a:r>
            <a:rPr lang="en-US" sz="2000" dirty="0"/>
            <a:t> </a:t>
          </a:r>
          <a:r>
            <a:rPr lang="en-US" sz="2000" dirty="0" err="1"/>
            <a:t>cá</a:t>
          </a:r>
          <a:r>
            <a:rPr lang="en-US" sz="2000" dirty="0"/>
            <a:t> </a:t>
          </a:r>
          <a:r>
            <a:rPr lang="en-US" sz="2000" dirty="0" err="1"/>
            <a:t>nhân</a:t>
          </a:r>
          <a:r>
            <a:rPr lang="en-US" sz="2000" dirty="0"/>
            <a:t> </a:t>
          </a:r>
          <a:r>
            <a:rPr lang="en-US" sz="2000" dirty="0" err="1"/>
            <a:t>và</a:t>
          </a:r>
          <a:r>
            <a:rPr lang="en-US" sz="2000" dirty="0"/>
            <a:t> </a:t>
          </a:r>
          <a:r>
            <a:rPr lang="en-US" sz="2000" dirty="0" err="1"/>
            <a:t>tổ</a:t>
          </a:r>
          <a:r>
            <a:rPr lang="en-US" sz="2000" dirty="0"/>
            <a:t> </a:t>
          </a:r>
          <a:r>
            <a:rPr lang="en-US" sz="2000" dirty="0" err="1"/>
            <a:t>chức</a:t>
          </a:r>
          <a:r>
            <a:rPr lang="en-US" sz="2000" dirty="0"/>
            <a:t> </a:t>
          </a:r>
          <a:r>
            <a:rPr lang="en-US" sz="2000" dirty="0" err="1"/>
            <a:t>xã</a:t>
          </a:r>
          <a:r>
            <a:rPr lang="en-US" sz="2000" dirty="0"/>
            <a:t> </a:t>
          </a:r>
          <a:r>
            <a:rPr lang="en-US" sz="2000" dirty="0" err="1"/>
            <a:t>hội</a:t>
          </a:r>
          <a:r>
            <a:rPr lang="en-US" sz="2000" dirty="0"/>
            <a:t> </a:t>
          </a:r>
          <a:r>
            <a:rPr lang="en-US" sz="2000" dirty="0" err="1"/>
            <a:t>trong</a:t>
          </a:r>
          <a:r>
            <a:rPr lang="en-US" sz="2000" dirty="0"/>
            <a:t> </a:t>
          </a:r>
          <a:r>
            <a:rPr lang="en-US" sz="2000" dirty="0" err="1"/>
            <a:t>cộng</a:t>
          </a:r>
          <a:r>
            <a:rPr lang="en-US" sz="2000" dirty="0"/>
            <a:t> </a:t>
          </a:r>
          <a:r>
            <a:rPr lang="en-US" sz="2000" dirty="0" err="1"/>
            <a:t>đồng</a:t>
          </a:r>
          <a:r>
            <a:rPr lang="en-US" sz="2000" dirty="0"/>
            <a:t>…</a:t>
          </a:r>
          <a:endParaRPr lang="en-US" sz="2000" b="0" i="0" dirty="0">
            <a:solidFill>
              <a:srgbClr val="778495">
                <a:lumMod val="50000"/>
              </a:srgbClr>
            </a:solidFill>
            <a:latin typeface="Calibri Light" panose="020F0302020204030204" pitchFamily="34" charset="0"/>
            <a:ea typeface="微软雅黑"/>
            <a:cs typeface="Calibri Light" panose="020F0302020204030204" pitchFamily="34" charset="0"/>
          </a:endParaRPr>
        </a:p>
      </dgm:t>
    </dgm:pt>
    <dgm:pt modelId="{F6A326E3-4B80-4D00-9A7E-C4E431584D1D}" type="parTrans" cxnId="{E6F1AC4E-0B96-42F2-BD51-BC7BBCC4900F}">
      <dgm:prSet/>
      <dgm:spPr/>
      <dgm:t>
        <a:bodyPr/>
        <a:lstStyle/>
        <a:p>
          <a:endParaRPr lang="en-US"/>
        </a:p>
      </dgm:t>
    </dgm:pt>
    <dgm:pt modelId="{30C42EDB-0F8F-4CF4-AFC9-229F34DD5F46}" type="sibTrans" cxnId="{E6F1AC4E-0B96-42F2-BD51-BC7BBCC4900F}">
      <dgm:prSet/>
      <dgm:spPr/>
      <dgm:t>
        <a:bodyPr/>
        <a:lstStyle/>
        <a:p>
          <a:endParaRPr lang="en-US"/>
        </a:p>
      </dgm:t>
    </dgm:pt>
    <dgm:pt modelId="{A06B4206-E8C6-FB42-94A7-893126598018}" type="pres">
      <dgm:prSet presAssocID="{6A258E4C-2C5F-43FA-915B-44739F25D8B9}" presName="compositeShape" presStyleCnt="0">
        <dgm:presLayoutVars>
          <dgm:chMax val="2"/>
          <dgm:dir/>
          <dgm:resizeHandles val="exact"/>
        </dgm:presLayoutVars>
      </dgm:prSet>
      <dgm:spPr/>
    </dgm:pt>
    <dgm:pt modelId="{5B6CA8B0-2EF0-5D46-B07F-F408270BC6D0}" type="pres">
      <dgm:prSet presAssocID="{6A258E4C-2C5F-43FA-915B-44739F25D8B9}" presName="ribbon" presStyleLbl="node1" presStyleIdx="0" presStyleCnt="1" custScaleX="145619" custLinFactNeighborX="9063" custLinFactNeighborY="681"/>
      <dgm:spPr>
        <a:xfrm>
          <a:off x="950033" y="0"/>
          <a:ext cx="10682333" cy="2934324"/>
        </a:xfrm>
        <a:prstGeom prst="leftRightRibbon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F34F5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7CCE5A7-BC6B-9146-BF0E-639783455FCA}" type="pres">
      <dgm:prSet presAssocID="{6A258E4C-2C5F-43FA-915B-44739F25D8B9}" presName="leftArrowText" presStyleLbl="node1" presStyleIdx="0" presStyleCnt="1" custScaleX="167103" custLinFactNeighborX="-34524" custLinFactNeighborY="12955">
        <dgm:presLayoutVars>
          <dgm:chMax val="0"/>
          <dgm:bulletEnabled val="1"/>
        </dgm:presLayoutVars>
      </dgm:prSet>
      <dgm:spPr/>
    </dgm:pt>
    <dgm:pt modelId="{3A6C77A9-699E-3F4F-89F6-B0EB0E954A79}" type="pres">
      <dgm:prSet presAssocID="{6A258E4C-2C5F-43FA-915B-44739F25D8B9}" presName="rightArrowText" presStyleLbl="node1" presStyleIdx="0" presStyleCnt="1" custScaleX="111135" custLinFactNeighborX="35788" custLinFactNeighborY="-3135">
        <dgm:presLayoutVars>
          <dgm:chMax val="0"/>
          <dgm:bulletEnabled val="1"/>
        </dgm:presLayoutVars>
      </dgm:prSet>
      <dgm:spPr/>
    </dgm:pt>
  </dgm:ptLst>
  <dgm:cxnLst>
    <dgm:cxn modelId="{DD459C48-B5A3-F142-A150-2D1E41ECB29F}" type="presOf" srcId="{6A258E4C-2C5F-43FA-915B-44739F25D8B9}" destId="{A06B4206-E8C6-FB42-94A7-893126598018}" srcOrd="0" destOrd="0" presId="urn:microsoft.com/office/officeart/2005/8/layout/arrow6"/>
    <dgm:cxn modelId="{E6F1AC4E-0B96-42F2-BD51-BC7BBCC4900F}" srcId="{6A258E4C-2C5F-43FA-915B-44739F25D8B9}" destId="{82703AE1-5081-4B7C-AA60-630D3BDDD252}" srcOrd="1" destOrd="0" parTransId="{F6A326E3-4B80-4D00-9A7E-C4E431584D1D}" sibTransId="{30C42EDB-0F8F-4CF4-AFC9-229F34DD5F46}"/>
    <dgm:cxn modelId="{D13ECD91-96F9-DB42-8103-900D84576D03}" type="presOf" srcId="{4B81ABB4-6266-4125-89C0-60A2B55DA84C}" destId="{57CCE5A7-BC6B-9146-BF0E-639783455FCA}" srcOrd="0" destOrd="0" presId="urn:microsoft.com/office/officeart/2005/8/layout/arrow6"/>
    <dgm:cxn modelId="{60B1D2A2-97AC-1544-B6CF-1A2F7A0B4645}" type="presOf" srcId="{82703AE1-5081-4B7C-AA60-630D3BDDD252}" destId="{3A6C77A9-699E-3F4F-89F6-B0EB0E954A79}" srcOrd="0" destOrd="0" presId="urn:microsoft.com/office/officeart/2005/8/layout/arrow6"/>
    <dgm:cxn modelId="{B4AA01EB-3692-4039-83D9-6E6057B096A3}" srcId="{6A258E4C-2C5F-43FA-915B-44739F25D8B9}" destId="{4B81ABB4-6266-4125-89C0-60A2B55DA84C}" srcOrd="0" destOrd="0" parTransId="{4B332525-B916-4EBA-BFB7-6613B52FE271}" sibTransId="{C37B09A7-0687-4C33-BF0B-5B1C46D13065}"/>
    <dgm:cxn modelId="{74040F7A-7B38-CB42-9ABA-42549BB75467}" type="presParOf" srcId="{A06B4206-E8C6-FB42-94A7-893126598018}" destId="{5B6CA8B0-2EF0-5D46-B07F-F408270BC6D0}" srcOrd="0" destOrd="0" presId="urn:microsoft.com/office/officeart/2005/8/layout/arrow6"/>
    <dgm:cxn modelId="{7B395472-648A-AA40-B863-1C7CB8D4BE91}" type="presParOf" srcId="{A06B4206-E8C6-FB42-94A7-893126598018}" destId="{57CCE5A7-BC6B-9146-BF0E-639783455FCA}" srcOrd="1" destOrd="0" presId="urn:microsoft.com/office/officeart/2005/8/layout/arrow6"/>
    <dgm:cxn modelId="{1AFABB9D-CF8A-8D45-84CE-F7CB5612C00E}" type="presParOf" srcId="{A06B4206-E8C6-FB42-94A7-893126598018}" destId="{3A6C77A9-699E-3F4F-89F6-B0EB0E954A7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CA8B0-2EF0-5D46-B07F-F408270BC6D0}">
      <dsp:nvSpPr>
        <dsp:cNvPr id="0" name=""/>
        <dsp:cNvSpPr/>
      </dsp:nvSpPr>
      <dsp:spPr>
        <a:xfrm>
          <a:off x="26867" y="0"/>
          <a:ext cx="11605499" cy="3187908"/>
        </a:xfrm>
        <a:prstGeom prst="leftRightRibbon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F34F5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CE5A7-BC6B-9146-BF0E-639783455FCA}">
      <dsp:nvSpPr>
        <dsp:cNvPr id="0" name=""/>
        <dsp:cNvSpPr/>
      </dsp:nvSpPr>
      <dsp:spPr>
        <a:xfrm>
          <a:off x="997268" y="760250"/>
          <a:ext cx="4394849" cy="156207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36830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2000" kern="1200" dirty="0"/>
            <a:t>-</a:t>
          </a:r>
          <a:r>
            <a:rPr lang="en-US" sz="2000" kern="1200" dirty="0" err="1"/>
            <a:t>Hình</a:t>
          </a:r>
          <a:r>
            <a:rPr lang="en-US" sz="2000" kern="1200" dirty="0"/>
            <a:t> </a:t>
          </a:r>
          <a:r>
            <a:rPr lang="en-US" sz="2000" kern="1200" dirty="0" err="1"/>
            <a:t>thành</a:t>
          </a:r>
          <a:r>
            <a:rPr lang="en-US" sz="2000" kern="1200" dirty="0"/>
            <a:t> </a:t>
          </a:r>
          <a:r>
            <a:rPr lang="en-US" sz="2000" kern="1200" dirty="0" err="1"/>
            <a:t>được</a:t>
          </a:r>
          <a:r>
            <a:rPr lang="en-US" sz="2000" kern="1200" dirty="0"/>
            <a:t> </a:t>
          </a:r>
          <a:r>
            <a:rPr lang="en-US" sz="2000" kern="1200" dirty="0" err="1"/>
            <a:t>năng</a:t>
          </a:r>
          <a:r>
            <a:rPr lang="en-US" sz="2000" kern="1200" dirty="0"/>
            <a:t> </a:t>
          </a:r>
          <a:r>
            <a:rPr lang="en-US" sz="2000" kern="1200" dirty="0" err="1"/>
            <a:t>lực</a:t>
          </a:r>
          <a:r>
            <a:rPr lang="en-US" sz="2000" kern="1200" dirty="0"/>
            <a:t>, </a:t>
          </a:r>
          <a:r>
            <a:rPr lang="en-US" sz="2000" kern="1200" dirty="0" err="1"/>
            <a:t>kĩ</a:t>
          </a:r>
          <a:r>
            <a:rPr lang="en-US" sz="2000" kern="1200" dirty="0"/>
            <a:t> </a:t>
          </a:r>
          <a:r>
            <a:rPr lang="en-US" sz="2000" kern="1200" dirty="0" err="1"/>
            <a:t>năng</a:t>
          </a:r>
          <a:r>
            <a:rPr lang="en-US" sz="2000" kern="1200" dirty="0"/>
            <a:t> </a:t>
          </a:r>
          <a:r>
            <a:rPr lang="en-US" sz="2000" kern="1200" dirty="0" err="1"/>
            <a:t>làm</a:t>
          </a:r>
          <a:r>
            <a:rPr lang="en-US" sz="2000" kern="1200" dirty="0"/>
            <a:t> </a:t>
          </a:r>
          <a:r>
            <a:rPr lang="en-US" sz="2000" kern="1200" dirty="0" err="1"/>
            <a:t>việc</a:t>
          </a:r>
          <a:r>
            <a:rPr lang="en-US" sz="2000" kern="1200" dirty="0"/>
            <a:t>.</a:t>
          </a:r>
        </a:p>
        <a:p>
          <a:pPr marL="36830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</a:t>
          </a:r>
          <a:r>
            <a:rPr lang="en-US" sz="2000" kern="1200" dirty="0" err="1"/>
            <a:t>Nâng</a:t>
          </a:r>
          <a:r>
            <a:rPr lang="en-US" sz="2000" kern="1200" dirty="0"/>
            <a:t> </a:t>
          </a:r>
          <a:r>
            <a:rPr lang="en-US" sz="2000" kern="1200" dirty="0" err="1"/>
            <a:t>cao</a:t>
          </a:r>
          <a:r>
            <a:rPr lang="en-US" sz="2000" kern="1200" dirty="0"/>
            <a:t> </a:t>
          </a:r>
          <a:r>
            <a:rPr lang="en-US" sz="2000" kern="1200" dirty="0" err="1"/>
            <a:t>giá</a:t>
          </a:r>
          <a:r>
            <a:rPr lang="en-US" sz="2000" kern="1200" dirty="0"/>
            <a:t> </a:t>
          </a:r>
          <a:r>
            <a:rPr lang="en-US" sz="2000" kern="1200" dirty="0" err="1"/>
            <a:t>trị</a:t>
          </a:r>
          <a:r>
            <a:rPr lang="en-US" sz="2000" kern="1200" dirty="0"/>
            <a:t> </a:t>
          </a:r>
          <a:r>
            <a:rPr lang="en-US" sz="2000" kern="1200" dirty="0" err="1"/>
            <a:t>bản</a:t>
          </a:r>
          <a:r>
            <a:rPr lang="en-US" sz="2000" kern="1200" dirty="0"/>
            <a:t> </a:t>
          </a:r>
          <a:r>
            <a:rPr lang="en-US" sz="2000" kern="1200" dirty="0" err="1"/>
            <a:t>thân</a:t>
          </a:r>
          <a:r>
            <a:rPr lang="en-US" sz="2000" kern="1200" dirty="0"/>
            <a:t>…</a:t>
          </a:r>
        </a:p>
        <a:p>
          <a:pPr marL="36830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endParaRPr lang="en-US" sz="2800" b="0" i="0" kern="1200" dirty="0">
            <a:solidFill>
              <a:srgbClr val="778495">
                <a:lumMod val="50000"/>
              </a:srgbClr>
            </a:solidFill>
            <a:latin typeface="Calibri Light" panose="020F0302020204030204" pitchFamily="34" charset="0"/>
            <a:ea typeface="微软雅黑"/>
            <a:cs typeface="Calibri Light" panose="020F0302020204030204" pitchFamily="34" charset="0"/>
          </a:endParaRPr>
        </a:p>
      </dsp:txBody>
      <dsp:txXfrm>
        <a:off x="997268" y="760250"/>
        <a:ext cx="4394849" cy="1562074"/>
      </dsp:txXfrm>
    </dsp:sp>
    <dsp:sp modelId="{3A6C77A9-699E-3F4F-89F6-B0EB0E954A79}">
      <dsp:nvSpPr>
        <dsp:cNvPr id="0" name=""/>
        <dsp:cNvSpPr/>
      </dsp:nvSpPr>
      <dsp:spPr>
        <a:xfrm>
          <a:off x="6755500" y="1018978"/>
          <a:ext cx="3454309" cy="156207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</a:t>
          </a:r>
          <a:r>
            <a:rPr lang="en-US" sz="2000" kern="1200" dirty="0" err="1"/>
            <a:t>Đem</a:t>
          </a:r>
          <a:r>
            <a:rPr lang="en-US" sz="2000" kern="1200" dirty="0"/>
            <a:t> </a:t>
          </a:r>
          <a:r>
            <a:rPr lang="en-US" sz="2000" kern="1200" dirty="0" err="1"/>
            <a:t>lại</a:t>
          </a:r>
          <a:r>
            <a:rPr lang="en-US" sz="2000" kern="1200" dirty="0"/>
            <a:t> </a:t>
          </a:r>
          <a:r>
            <a:rPr lang="en-US" sz="2000" kern="1200" dirty="0" err="1"/>
            <a:t>lợi</a:t>
          </a:r>
          <a:r>
            <a:rPr lang="en-US" sz="2000" kern="1200" dirty="0"/>
            <a:t> </a:t>
          </a:r>
          <a:r>
            <a:rPr lang="en-US" sz="2000" kern="1200" dirty="0" err="1"/>
            <a:t>ích</a:t>
          </a:r>
          <a:r>
            <a:rPr lang="en-US" sz="2000" kern="1200" dirty="0"/>
            <a:t> </a:t>
          </a:r>
          <a:r>
            <a:rPr lang="en-US" sz="2000" kern="1200" dirty="0" err="1"/>
            <a:t>cho</a:t>
          </a:r>
          <a:r>
            <a:rPr lang="en-US" sz="2000" kern="1200" dirty="0"/>
            <a:t> </a:t>
          </a:r>
          <a:r>
            <a:rPr lang="en-US" sz="2000" kern="1200" dirty="0" err="1"/>
            <a:t>mọi</a:t>
          </a:r>
          <a:r>
            <a:rPr lang="en-US" sz="2000" kern="1200" dirty="0"/>
            <a:t> </a:t>
          </a:r>
          <a:r>
            <a:rPr lang="en-US" sz="2000" kern="1200" dirty="0" err="1"/>
            <a:t>người</a:t>
          </a:r>
          <a:r>
            <a:rPr lang="en-US" sz="2000" kern="1200" dirty="0"/>
            <a:t>.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</a:t>
          </a:r>
          <a:r>
            <a:rPr lang="en-US" sz="2000" kern="1200" dirty="0" err="1"/>
            <a:t>Phát</a:t>
          </a:r>
          <a:r>
            <a:rPr lang="en-US" sz="2000" kern="1200" dirty="0"/>
            <a:t> </a:t>
          </a:r>
          <a:r>
            <a:rPr lang="en-US" sz="2000" kern="1200" dirty="0" err="1"/>
            <a:t>huy</a:t>
          </a:r>
          <a:r>
            <a:rPr lang="en-US" sz="2000" kern="1200" dirty="0"/>
            <a:t> </a:t>
          </a:r>
          <a:r>
            <a:rPr lang="en-US" sz="2000" kern="1200" dirty="0" err="1"/>
            <a:t>sức</a:t>
          </a:r>
          <a:r>
            <a:rPr lang="en-US" sz="2000" kern="1200" dirty="0"/>
            <a:t> </a:t>
          </a:r>
          <a:r>
            <a:rPr lang="en-US" sz="2000" kern="1200" dirty="0" err="1"/>
            <a:t>mạnh</a:t>
          </a:r>
          <a:r>
            <a:rPr lang="en-US" sz="2000" kern="1200" dirty="0"/>
            <a:t> </a:t>
          </a:r>
          <a:r>
            <a:rPr lang="en-US" sz="2000" kern="1200" dirty="0" err="1"/>
            <a:t>của</a:t>
          </a:r>
          <a:r>
            <a:rPr lang="en-US" sz="2000" kern="1200" dirty="0"/>
            <a:t> </a:t>
          </a:r>
          <a:r>
            <a:rPr lang="en-US" sz="2000" kern="1200" dirty="0" err="1"/>
            <a:t>các</a:t>
          </a:r>
          <a:r>
            <a:rPr lang="en-US" sz="2000" kern="1200" dirty="0"/>
            <a:t> </a:t>
          </a:r>
          <a:r>
            <a:rPr lang="en-US" sz="2000" kern="1200" dirty="0" err="1"/>
            <a:t>cá</a:t>
          </a:r>
          <a:r>
            <a:rPr lang="en-US" sz="2000" kern="1200" dirty="0"/>
            <a:t> </a:t>
          </a:r>
          <a:r>
            <a:rPr lang="en-US" sz="2000" kern="1200" dirty="0" err="1"/>
            <a:t>nhân</a:t>
          </a:r>
          <a:r>
            <a:rPr lang="en-US" sz="2000" kern="1200" dirty="0"/>
            <a:t> </a:t>
          </a:r>
          <a:r>
            <a:rPr lang="en-US" sz="2000" kern="1200" dirty="0" err="1"/>
            <a:t>và</a:t>
          </a:r>
          <a:r>
            <a:rPr lang="en-US" sz="2000" kern="1200" dirty="0"/>
            <a:t> </a:t>
          </a:r>
          <a:r>
            <a:rPr lang="en-US" sz="2000" kern="1200" dirty="0" err="1"/>
            <a:t>tổ</a:t>
          </a:r>
          <a:r>
            <a:rPr lang="en-US" sz="2000" kern="1200" dirty="0"/>
            <a:t> </a:t>
          </a:r>
          <a:r>
            <a:rPr lang="en-US" sz="2000" kern="1200" dirty="0" err="1"/>
            <a:t>chức</a:t>
          </a:r>
          <a:r>
            <a:rPr lang="en-US" sz="2000" kern="1200" dirty="0"/>
            <a:t> </a:t>
          </a:r>
          <a:r>
            <a:rPr lang="en-US" sz="2000" kern="1200" dirty="0" err="1"/>
            <a:t>xã</a:t>
          </a:r>
          <a:r>
            <a:rPr lang="en-US" sz="2000" kern="1200" dirty="0"/>
            <a:t> </a:t>
          </a:r>
          <a:r>
            <a:rPr lang="en-US" sz="2000" kern="1200" dirty="0" err="1"/>
            <a:t>hội</a:t>
          </a:r>
          <a:r>
            <a:rPr lang="en-US" sz="2000" kern="1200" dirty="0"/>
            <a:t> </a:t>
          </a:r>
          <a:r>
            <a:rPr lang="en-US" sz="2000" kern="1200" dirty="0" err="1"/>
            <a:t>trong</a:t>
          </a:r>
          <a:r>
            <a:rPr lang="en-US" sz="2000" kern="1200" dirty="0"/>
            <a:t> </a:t>
          </a:r>
          <a:r>
            <a:rPr lang="en-US" sz="2000" kern="1200" dirty="0" err="1"/>
            <a:t>cộng</a:t>
          </a:r>
          <a:r>
            <a:rPr lang="en-US" sz="2000" kern="1200" dirty="0"/>
            <a:t> </a:t>
          </a:r>
          <a:r>
            <a:rPr lang="en-US" sz="2000" kern="1200" dirty="0" err="1"/>
            <a:t>đồng</a:t>
          </a:r>
          <a:r>
            <a:rPr lang="en-US" sz="2000" kern="1200" dirty="0"/>
            <a:t>…</a:t>
          </a:r>
          <a:endParaRPr lang="en-US" sz="2000" b="0" i="0" kern="1200" dirty="0">
            <a:solidFill>
              <a:srgbClr val="778495">
                <a:lumMod val="50000"/>
              </a:srgbClr>
            </a:solidFill>
            <a:latin typeface="Calibri Light" panose="020F0302020204030204" pitchFamily="34" charset="0"/>
            <a:ea typeface="微软雅黑"/>
            <a:cs typeface="Calibri Light" panose="020F0302020204030204" pitchFamily="34" charset="0"/>
          </a:endParaRPr>
        </a:p>
      </dsp:txBody>
      <dsp:txXfrm>
        <a:off x="6755500" y="1018978"/>
        <a:ext cx="3454309" cy="1562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A9828-20CE-40A6-9C11-2F6A21DB8898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216D8-3D4F-46D8-90AF-CDBA80F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4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207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GV CHIA LỚP THÀNH 6 NHÓM VÀ CHO CÁC NHÓM THẢO LUẬN VỀ NHIỆM VỤ TRÊN. Và từng nhóm trình bày.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GV CHIA LỚP THÀNH 6 NHÓM VÀ CHO CÁC NHÓM THẢO LUẬN VỀ NHIỆM VỤ TRÊN. Và từng nhóm trình bày.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689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GV CHO HỌC SINH CHIA SẺ VỀ NHỮNG THUẬN LỢI KHÓ KHĂN. HOẶC GV CHIA BẢNG LÀM 2 (THUẬN LƠỊ - KHÓ KHĂN) SAU ĐÓ CHO HỌC SINH DÁN NOTE LÊN VÀ CHIA SẺ, ĐỘNG VIÊN HS VƯỢT QUA NHỮNG LÚC KHÓ KHĂN.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937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 chủ</a:t>
            </a:r>
            <a:r>
              <a:rPr lang="vi-V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chính </a:t>
            </a:r>
            <a:r>
              <a:rPr lang="vi-VN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vi-V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khả năng tự bản thân mình sẽ đưa ra các quyết định sáng suốt, xuất phát từ chính bản thân mình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GV CHO HỌC SINH CHIA SẺ VỀ NHỮNG THUẬN LỢI KHÓ KHĂN. HOẶC GV CHIA BẢNG LÀM 2 (THUẬN LƠỊ - KHÓ KHĂN) SAU ĐÓ CHO HỌC SINH DÁN NOTE LÊN VÀ CHIA SẺ, ĐỘNG VIÊN HS VƯỢT QUA NHỮNG LÚC KHÓ KHĂN.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711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750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260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379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946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41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008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89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726423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111346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456972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277107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243213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814918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233881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90564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953966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307165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770471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2598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317128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895811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219909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747923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094151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721692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520309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431730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328757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723787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961375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588121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7BE3EC00-29E2-D0E6-1D86-D7102B0577A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56">
            <a:extLst>
              <a:ext uri="{FF2B5EF4-FFF2-40B4-BE49-F238E27FC236}">
                <a16:creationId xmlns:a16="http://schemas.microsoft.com/office/drawing/2014/main" id="{421F7F2F-1FBF-2AAC-43D8-6AA6FC7DE7D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57">
              <a:extLst>
                <a:ext uri="{FF2B5EF4-FFF2-40B4-BE49-F238E27FC236}">
                  <a16:creationId xmlns:a16="http://schemas.microsoft.com/office/drawing/2014/main" id="{F5D39D8B-3554-E77E-7C06-643D04264E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0" t="3020" r="3020" b="3020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9" name="组合 58">
              <a:extLst>
                <a:ext uri="{FF2B5EF4-FFF2-40B4-BE49-F238E27FC236}">
                  <a16:creationId xmlns:a16="http://schemas.microsoft.com/office/drawing/2014/main" id="{026C6F36-45DF-28E8-2790-3AD56F8835F4}"/>
                </a:ext>
              </a:extLst>
            </p:cNvPr>
            <p:cNvGrpSpPr/>
            <p:nvPr/>
          </p:nvGrpSpPr>
          <p:grpSpPr>
            <a:xfrm>
              <a:off x="165100" y="121133"/>
              <a:ext cx="11861800" cy="6615734"/>
              <a:chOff x="165100" y="121133"/>
              <a:chExt cx="11861800" cy="6615734"/>
            </a:xfrm>
          </p:grpSpPr>
          <p:sp>
            <p:nvSpPr>
              <p:cNvPr id="10" name="矩形 61">
                <a:extLst>
                  <a:ext uri="{FF2B5EF4-FFF2-40B4-BE49-F238E27FC236}">
                    <a16:creationId xmlns:a16="http://schemas.microsoft.com/office/drawing/2014/main" id="{9D7644DC-A99D-456D-C34C-7857CB4E9D84}"/>
                  </a:ext>
                </a:extLst>
              </p:cNvPr>
              <p:cNvSpPr/>
              <p:nvPr/>
            </p:nvSpPr>
            <p:spPr>
              <a:xfrm>
                <a:off x="165100" y="121133"/>
                <a:ext cx="11861800" cy="6615734"/>
              </a:xfrm>
              <a:prstGeom prst="rect">
                <a:avLst/>
              </a:prstGeom>
              <a:solidFill>
                <a:srgbClr val="F8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ontserrat SemiBold" panose="00000700000000000000" charset="0"/>
                  <a:cs typeface="Montserrat SemiBold" panose="00000700000000000000" charset="0"/>
                </a:endParaRPr>
              </a:p>
            </p:txBody>
          </p:sp>
          <p:cxnSp>
            <p:nvCxnSpPr>
              <p:cNvPr id="11" name="直接连接符 60">
                <a:extLst>
                  <a:ext uri="{FF2B5EF4-FFF2-40B4-BE49-F238E27FC236}">
                    <a16:creationId xmlns:a16="http://schemas.microsoft.com/office/drawing/2014/main" id="{5CEBC84D-D8CC-E2A3-17BC-D797B9CFD769}"/>
                  </a:ext>
                </a:extLst>
              </p:cNvPr>
              <p:cNvCxnSpPr/>
              <p:nvPr/>
            </p:nvCxnSpPr>
            <p:spPr>
              <a:xfrm>
                <a:off x="735462" y="1219200"/>
                <a:ext cx="10325100" cy="0"/>
              </a:xfrm>
              <a:prstGeom prst="line">
                <a:avLst/>
              </a:prstGeom>
              <a:ln>
                <a:solidFill>
                  <a:srgbClr val="478E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9456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48B0219-D491-0008-82FE-1ECD630C45D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06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020" r="3020" b="3020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3917091" y="778332"/>
            <a:ext cx="490563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CHỦ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ĐỀ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6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478E7E"/>
              </a:solidFill>
              <a:effectLst/>
              <a:uLnTx/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  <a:sym typeface="Calibri" panose="020F0502020204030204" pitchFamily="34" charset="0"/>
            </a:endParaRP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2706129" y="1850703"/>
            <a:ext cx="7327557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VẬN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ĐỘNG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CỘNG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ĐỒNG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CÙNG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THAM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GIA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CÁC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HOẠT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ĐỘNG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XÃ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HỘI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478E7E"/>
              </a:solidFill>
              <a:effectLst/>
              <a:uLnTx/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1" grpId="0"/>
      <p:bldP spid="2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2458878-A3FF-4F29-9661-B4D0597741D1}"/>
              </a:ext>
            </a:extLst>
          </p:cNvPr>
          <p:cNvGrpSpPr/>
          <p:nvPr/>
        </p:nvGrpSpPr>
        <p:grpSpPr>
          <a:xfrm>
            <a:off x="802617" y="784267"/>
            <a:ext cx="10208236" cy="3468934"/>
            <a:chOff x="-2735641" y="939542"/>
            <a:chExt cx="11085255" cy="346893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466910D-14AF-4F37-926B-D9C1155F56D0}"/>
                </a:ext>
              </a:extLst>
            </p:cNvPr>
            <p:cNvSpPr/>
            <p:nvPr/>
          </p:nvSpPr>
          <p:spPr>
            <a:xfrm flipV="1">
              <a:off x="6154731" y="985261"/>
              <a:ext cx="2194883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A2141F5-E9CC-4923-A178-1F0C5BFBA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455723" y="3300480"/>
              <a:ext cx="325532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  <a:sym typeface="Arial" panose="020B0604020202020204" pitchFamily="34" charset="0"/>
                </a:rPr>
                <a:t>THẢO LUẬN NHÓM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ABF7302-DF3E-4D8B-BD18-02193B1F7608}"/>
                </a:ext>
              </a:extLst>
            </p:cNvPr>
            <p:cNvSpPr/>
            <p:nvPr/>
          </p:nvSpPr>
          <p:spPr>
            <a:xfrm>
              <a:off x="-2735641" y="939542"/>
              <a:ext cx="2133096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6436D52B-688F-214D-A242-6B91A41E30EA}"/>
              </a:ext>
            </a:extLst>
          </p:cNvPr>
          <p:cNvGrpSpPr>
            <a:grpSpLocks/>
          </p:cNvGrpSpPr>
          <p:nvPr/>
        </p:nvGrpSpPr>
        <p:grpSpPr bwMode="auto">
          <a:xfrm>
            <a:off x="385132" y="1537648"/>
            <a:ext cx="4356261" cy="4296448"/>
            <a:chOff x="0" y="0"/>
            <a:chExt cx="4289197" cy="4230768"/>
          </a:xfrm>
          <a:solidFill>
            <a:srgbClr val="2B80A5"/>
          </a:solidFill>
        </p:grpSpPr>
        <p:sp>
          <p:nvSpPr>
            <p:cNvPr id="25" name="AutoShape 4">
              <a:extLst>
                <a:ext uri="{FF2B5EF4-FFF2-40B4-BE49-F238E27FC236}">
                  <a16:creationId xmlns:a16="http://schemas.microsoft.com/office/drawing/2014/main" id="{6695ABEE-A95C-944E-AAEF-93D5BF0BEAC1}"/>
                </a:ext>
              </a:extLst>
            </p:cNvPr>
            <p:cNvSpPr>
              <a:spLocks/>
            </p:cNvSpPr>
            <p:nvPr/>
          </p:nvSpPr>
          <p:spPr bwMode="auto">
            <a:xfrm rot="1075248">
              <a:off x="2398713" y="49026"/>
              <a:ext cx="487362" cy="1054216"/>
            </a:xfrm>
            <a:custGeom>
              <a:avLst/>
              <a:gdLst>
                <a:gd name="T0" fmla="*/ 243681 w 21310"/>
                <a:gd name="T1" fmla="*/ 527108 h 21600"/>
                <a:gd name="T2" fmla="*/ 243681 w 21310"/>
                <a:gd name="T3" fmla="*/ 527108 h 21600"/>
                <a:gd name="T4" fmla="*/ 243681 w 21310"/>
                <a:gd name="T5" fmla="*/ 527108 h 21600"/>
                <a:gd name="T6" fmla="*/ 243681 w 21310"/>
                <a:gd name="T7" fmla="*/ 52710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6" name="AutoShape 5">
              <a:extLst>
                <a:ext uri="{FF2B5EF4-FFF2-40B4-BE49-F238E27FC236}">
                  <a16:creationId xmlns:a16="http://schemas.microsoft.com/office/drawing/2014/main" id="{8D3D9324-B7A9-5845-B2E0-F9A675A52282}"/>
                </a:ext>
              </a:extLst>
            </p:cNvPr>
            <p:cNvSpPr>
              <a:spLocks/>
            </p:cNvSpPr>
            <p:nvPr/>
          </p:nvSpPr>
          <p:spPr bwMode="auto">
            <a:xfrm rot="1075248">
              <a:off x="2317750" y="561846"/>
              <a:ext cx="487363" cy="527108"/>
            </a:xfrm>
            <a:custGeom>
              <a:avLst/>
              <a:gdLst>
                <a:gd name="T0" fmla="*/ 243682 w 21600"/>
                <a:gd name="T1" fmla="*/ 263554 h 21600"/>
                <a:gd name="T2" fmla="*/ 243682 w 21600"/>
                <a:gd name="T3" fmla="*/ 263554 h 21600"/>
                <a:gd name="T4" fmla="*/ 243682 w 21600"/>
                <a:gd name="T5" fmla="*/ 263554 h 21600"/>
                <a:gd name="T6" fmla="*/ 243682 w 21600"/>
                <a:gd name="T7" fmla="*/ 2635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7" name="AutoShape 6">
              <a:extLst>
                <a:ext uri="{FF2B5EF4-FFF2-40B4-BE49-F238E27FC236}">
                  <a16:creationId xmlns:a16="http://schemas.microsoft.com/office/drawing/2014/main" id="{1D5042A3-CFFB-814A-8599-29A5D9EE223A}"/>
                </a:ext>
              </a:extLst>
            </p:cNvPr>
            <p:cNvSpPr>
              <a:spLocks/>
            </p:cNvSpPr>
            <p:nvPr/>
          </p:nvSpPr>
          <p:spPr bwMode="auto">
            <a:xfrm rot="-9724744">
              <a:off x="1403350" y="3127527"/>
              <a:ext cx="487363" cy="1054216"/>
            </a:xfrm>
            <a:custGeom>
              <a:avLst/>
              <a:gdLst>
                <a:gd name="T0" fmla="*/ 243682 w 21310"/>
                <a:gd name="T1" fmla="*/ 527108 h 21600"/>
                <a:gd name="T2" fmla="*/ 243682 w 21310"/>
                <a:gd name="T3" fmla="*/ 527108 h 21600"/>
                <a:gd name="T4" fmla="*/ 243682 w 21310"/>
                <a:gd name="T5" fmla="*/ 527108 h 21600"/>
                <a:gd name="T6" fmla="*/ 243682 w 21310"/>
                <a:gd name="T7" fmla="*/ 52710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8" name="AutoShape 7">
              <a:extLst>
                <a:ext uri="{FF2B5EF4-FFF2-40B4-BE49-F238E27FC236}">
                  <a16:creationId xmlns:a16="http://schemas.microsoft.com/office/drawing/2014/main" id="{0064D62B-ED47-3E40-A60A-88B087519810}"/>
                </a:ext>
              </a:extLst>
            </p:cNvPr>
            <p:cNvSpPr>
              <a:spLocks/>
            </p:cNvSpPr>
            <p:nvPr/>
          </p:nvSpPr>
          <p:spPr bwMode="auto">
            <a:xfrm rot="-9724744">
              <a:off x="1484313" y="3141816"/>
              <a:ext cx="487362" cy="527108"/>
            </a:xfrm>
            <a:custGeom>
              <a:avLst/>
              <a:gdLst>
                <a:gd name="T0" fmla="*/ 243681 w 21600"/>
                <a:gd name="T1" fmla="*/ 263554 h 21600"/>
                <a:gd name="T2" fmla="*/ 243681 w 21600"/>
                <a:gd name="T3" fmla="*/ 263554 h 21600"/>
                <a:gd name="T4" fmla="*/ 243681 w 21600"/>
                <a:gd name="T5" fmla="*/ 263554 h 21600"/>
                <a:gd name="T6" fmla="*/ 243681 w 21600"/>
                <a:gd name="T7" fmla="*/ 2635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9" name="AutoShape 8">
              <a:extLst>
                <a:ext uri="{FF2B5EF4-FFF2-40B4-BE49-F238E27FC236}">
                  <a16:creationId xmlns:a16="http://schemas.microsoft.com/office/drawing/2014/main" id="{6CACFB87-0CA1-3B45-9457-FE2D688CF9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18666" y="1588335"/>
              <a:ext cx="487416" cy="1054100"/>
            </a:xfrm>
            <a:custGeom>
              <a:avLst/>
              <a:gdLst>
                <a:gd name="T0" fmla="*/ 243708 w 21310"/>
                <a:gd name="T1" fmla="*/ 527050 h 21600"/>
                <a:gd name="T2" fmla="*/ 243708 w 21310"/>
                <a:gd name="T3" fmla="*/ 527050 h 21600"/>
                <a:gd name="T4" fmla="*/ 243708 w 21310"/>
                <a:gd name="T5" fmla="*/ 527050 h 21600"/>
                <a:gd name="T6" fmla="*/ 243708 w 21310"/>
                <a:gd name="T7" fmla="*/ 5270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5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5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0" name="AutoShape 9">
              <a:extLst>
                <a:ext uri="{FF2B5EF4-FFF2-40B4-BE49-F238E27FC236}">
                  <a16:creationId xmlns:a16="http://schemas.microsoft.com/office/drawing/2014/main" id="{54FCFAD2-25CA-C84F-99C4-75CAB0E91B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256729" y="1851860"/>
              <a:ext cx="487416" cy="527050"/>
            </a:xfrm>
            <a:custGeom>
              <a:avLst/>
              <a:gdLst>
                <a:gd name="T0" fmla="*/ 243708 w 21600"/>
                <a:gd name="T1" fmla="*/ 263525 h 21600"/>
                <a:gd name="T2" fmla="*/ 243708 w 21600"/>
                <a:gd name="T3" fmla="*/ 263525 h 21600"/>
                <a:gd name="T4" fmla="*/ 243708 w 21600"/>
                <a:gd name="T5" fmla="*/ 263525 h 21600"/>
                <a:gd name="T6" fmla="*/ 243708 w 21600"/>
                <a:gd name="T7" fmla="*/ 2635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1047B44A-A651-8B46-9728-41EBF88D09A6}"/>
                </a:ext>
              </a:extLst>
            </p:cNvPr>
            <p:cNvSpPr>
              <a:spLocks/>
            </p:cNvSpPr>
            <p:nvPr/>
          </p:nvSpPr>
          <p:spPr bwMode="auto">
            <a:xfrm rot="-5400005">
              <a:off x="283341" y="1588335"/>
              <a:ext cx="487416" cy="1054100"/>
            </a:xfrm>
            <a:custGeom>
              <a:avLst/>
              <a:gdLst>
                <a:gd name="T0" fmla="*/ 243708 w 21310"/>
                <a:gd name="T1" fmla="*/ 527050 h 21600"/>
                <a:gd name="T2" fmla="*/ 243708 w 21310"/>
                <a:gd name="T3" fmla="*/ 527050 h 21600"/>
                <a:gd name="T4" fmla="*/ 243708 w 21310"/>
                <a:gd name="T5" fmla="*/ 527050 h 21600"/>
                <a:gd name="T6" fmla="*/ 243708 w 21310"/>
                <a:gd name="T7" fmla="*/ 5270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5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5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2" name="AutoShape 11">
              <a:extLst>
                <a:ext uri="{FF2B5EF4-FFF2-40B4-BE49-F238E27FC236}">
                  <a16:creationId xmlns:a16="http://schemas.microsoft.com/office/drawing/2014/main" id="{8C1C829A-C7B2-E244-878C-C8F7C28F0840}"/>
                </a:ext>
              </a:extLst>
            </p:cNvPr>
            <p:cNvSpPr>
              <a:spLocks/>
            </p:cNvSpPr>
            <p:nvPr/>
          </p:nvSpPr>
          <p:spPr bwMode="auto">
            <a:xfrm rot="-5400005">
              <a:off x="545279" y="1851860"/>
              <a:ext cx="487416" cy="527050"/>
            </a:xfrm>
            <a:custGeom>
              <a:avLst/>
              <a:gdLst>
                <a:gd name="T0" fmla="*/ 243708 w 21600"/>
                <a:gd name="T1" fmla="*/ 263525 h 21600"/>
                <a:gd name="T2" fmla="*/ 243708 w 21600"/>
                <a:gd name="T3" fmla="*/ 263525 h 21600"/>
                <a:gd name="T4" fmla="*/ 243708 w 21600"/>
                <a:gd name="T5" fmla="*/ 263525 h 21600"/>
                <a:gd name="T6" fmla="*/ 243708 w 21600"/>
                <a:gd name="T7" fmla="*/ 2635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3" name="AutoShape 12">
              <a:extLst>
                <a:ext uri="{FF2B5EF4-FFF2-40B4-BE49-F238E27FC236}">
                  <a16:creationId xmlns:a16="http://schemas.microsoft.com/office/drawing/2014/main" id="{1F09EC4C-3014-B245-A821-EE3A27BF9347}"/>
                </a:ext>
              </a:extLst>
            </p:cNvPr>
            <p:cNvSpPr>
              <a:spLocks/>
            </p:cNvSpPr>
            <p:nvPr/>
          </p:nvSpPr>
          <p:spPr bwMode="auto">
            <a:xfrm rot="3237253">
              <a:off x="3209898" y="636525"/>
              <a:ext cx="485828" cy="1054100"/>
            </a:xfrm>
            <a:custGeom>
              <a:avLst/>
              <a:gdLst>
                <a:gd name="T0" fmla="*/ 242914 w 21310"/>
                <a:gd name="T1" fmla="*/ 527050 h 21600"/>
                <a:gd name="T2" fmla="*/ 242914 w 21310"/>
                <a:gd name="T3" fmla="*/ 527050 h 21600"/>
                <a:gd name="T4" fmla="*/ 242914 w 21310"/>
                <a:gd name="T5" fmla="*/ 527050 h 21600"/>
                <a:gd name="T6" fmla="*/ 242914 w 21310"/>
                <a:gd name="T7" fmla="*/ 5270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4" name="AutoShape 13">
              <a:extLst>
                <a:ext uri="{FF2B5EF4-FFF2-40B4-BE49-F238E27FC236}">
                  <a16:creationId xmlns:a16="http://schemas.microsoft.com/office/drawing/2014/main" id="{78D2DD71-F67B-3C4B-BF83-B0187E1FEA73}"/>
                </a:ext>
              </a:extLst>
            </p:cNvPr>
            <p:cNvSpPr>
              <a:spLocks/>
            </p:cNvSpPr>
            <p:nvPr/>
          </p:nvSpPr>
          <p:spPr bwMode="auto">
            <a:xfrm rot="3237253">
              <a:off x="2998760" y="1054054"/>
              <a:ext cx="485828" cy="527050"/>
            </a:xfrm>
            <a:custGeom>
              <a:avLst/>
              <a:gdLst>
                <a:gd name="T0" fmla="*/ 242914 w 21600"/>
                <a:gd name="T1" fmla="*/ 263525 h 21600"/>
                <a:gd name="T2" fmla="*/ 242914 w 21600"/>
                <a:gd name="T3" fmla="*/ 263525 h 21600"/>
                <a:gd name="T4" fmla="*/ 242914 w 21600"/>
                <a:gd name="T5" fmla="*/ 263525 h 21600"/>
                <a:gd name="T6" fmla="*/ 242914 w 21600"/>
                <a:gd name="T7" fmla="*/ 2635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5" name="AutoShape 14">
              <a:extLst>
                <a:ext uri="{FF2B5EF4-FFF2-40B4-BE49-F238E27FC236}">
                  <a16:creationId xmlns:a16="http://schemas.microsoft.com/office/drawing/2014/main" id="{C1A933C6-0683-8C4C-903F-70A4FE1ABD5D}"/>
                </a:ext>
              </a:extLst>
            </p:cNvPr>
            <p:cNvSpPr>
              <a:spLocks/>
            </p:cNvSpPr>
            <p:nvPr/>
          </p:nvSpPr>
          <p:spPr bwMode="auto">
            <a:xfrm rot="-7562734">
              <a:off x="593698" y="2540145"/>
              <a:ext cx="485828" cy="1054100"/>
            </a:xfrm>
            <a:custGeom>
              <a:avLst/>
              <a:gdLst>
                <a:gd name="T0" fmla="*/ 242914 w 21310"/>
                <a:gd name="T1" fmla="*/ 527050 h 21600"/>
                <a:gd name="T2" fmla="*/ 242914 w 21310"/>
                <a:gd name="T3" fmla="*/ 527050 h 21600"/>
                <a:gd name="T4" fmla="*/ 242914 w 21310"/>
                <a:gd name="T5" fmla="*/ 527050 h 21600"/>
                <a:gd name="T6" fmla="*/ 242914 w 21310"/>
                <a:gd name="T7" fmla="*/ 5270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8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6" name="AutoShape 15">
              <a:extLst>
                <a:ext uri="{FF2B5EF4-FFF2-40B4-BE49-F238E27FC236}">
                  <a16:creationId xmlns:a16="http://schemas.microsoft.com/office/drawing/2014/main" id="{2FBC377D-8354-F749-B323-0FADB5A87EA3}"/>
                </a:ext>
              </a:extLst>
            </p:cNvPr>
            <p:cNvSpPr>
              <a:spLocks/>
            </p:cNvSpPr>
            <p:nvPr/>
          </p:nvSpPr>
          <p:spPr bwMode="auto">
            <a:xfrm rot="-7562734">
              <a:off x="804835" y="2649666"/>
              <a:ext cx="485828" cy="527050"/>
            </a:xfrm>
            <a:custGeom>
              <a:avLst/>
              <a:gdLst>
                <a:gd name="T0" fmla="*/ 242914 w 21600"/>
                <a:gd name="T1" fmla="*/ 263525 h 21600"/>
                <a:gd name="T2" fmla="*/ 242914 w 21600"/>
                <a:gd name="T3" fmla="*/ 263525 h 21600"/>
                <a:gd name="T4" fmla="*/ 242914 w 21600"/>
                <a:gd name="T5" fmla="*/ 263525 h 21600"/>
                <a:gd name="T6" fmla="*/ 242914 w 21600"/>
                <a:gd name="T7" fmla="*/ 2635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7" name="AutoShape 16">
              <a:extLst>
                <a:ext uri="{FF2B5EF4-FFF2-40B4-BE49-F238E27FC236}">
                  <a16:creationId xmlns:a16="http://schemas.microsoft.com/office/drawing/2014/main" id="{91AE0E5C-8010-3742-9550-441A14252553}"/>
                </a:ext>
              </a:extLst>
            </p:cNvPr>
            <p:cNvSpPr>
              <a:spLocks/>
            </p:cNvSpPr>
            <p:nvPr/>
          </p:nvSpPr>
          <p:spPr bwMode="auto">
            <a:xfrm rot="7561241">
              <a:off x="3209105" y="2539351"/>
              <a:ext cx="487415" cy="1054100"/>
            </a:xfrm>
            <a:custGeom>
              <a:avLst/>
              <a:gdLst>
                <a:gd name="T0" fmla="*/ 243707 w 21310"/>
                <a:gd name="T1" fmla="*/ 527050 h 21600"/>
                <a:gd name="T2" fmla="*/ 243707 w 21310"/>
                <a:gd name="T3" fmla="*/ 527050 h 21600"/>
                <a:gd name="T4" fmla="*/ 243707 w 21310"/>
                <a:gd name="T5" fmla="*/ 527050 h 21600"/>
                <a:gd name="T6" fmla="*/ 243707 w 21310"/>
                <a:gd name="T7" fmla="*/ 5270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8" name="AutoShape 17">
              <a:extLst>
                <a:ext uri="{FF2B5EF4-FFF2-40B4-BE49-F238E27FC236}">
                  <a16:creationId xmlns:a16="http://schemas.microsoft.com/office/drawing/2014/main" id="{9D2517E3-623F-104A-B9D7-CE27F97084BE}"/>
                </a:ext>
              </a:extLst>
            </p:cNvPr>
            <p:cNvSpPr>
              <a:spLocks/>
            </p:cNvSpPr>
            <p:nvPr/>
          </p:nvSpPr>
          <p:spPr bwMode="auto">
            <a:xfrm rot="7561241">
              <a:off x="2997966" y="2648872"/>
              <a:ext cx="487416" cy="527050"/>
            </a:xfrm>
            <a:custGeom>
              <a:avLst/>
              <a:gdLst>
                <a:gd name="T0" fmla="*/ 243708 w 21600"/>
                <a:gd name="T1" fmla="*/ 263525 h 21600"/>
                <a:gd name="T2" fmla="*/ 243708 w 21600"/>
                <a:gd name="T3" fmla="*/ 263525 h 21600"/>
                <a:gd name="T4" fmla="*/ 243708 w 21600"/>
                <a:gd name="T5" fmla="*/ 263525 h 21600"/>
                <a:gd name="T6" fmla="*/ 243708 w 21600"/>
                <a:gd name="T7" fmla="*/ 2635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9" name="AutoShape 18">
              <a:extLst>
                <a:ext uri="{FF2B5EF4-FFF2-40B4-BE49-F238E27FC236}">
                  <a16:creationId xmlns:a16="http://schemas.microsoft.com/office/drawing/2014/main" id="{AA865893-6755-414B-9C35-5EF035A476C5}"/>
                </a:ext>
              </a:extLst>
            </p:cNvPr>
            <p:cNvSpPr>
              <a:spLocks/>
            </p:cNvSpPr>
            <p:nvPr/>
          </p:nvSpPr>
          <p:spPr bwMode="auto">
            <a:xfrm rot="-3238786">
              <a:off x="592905" y="637318"/>
              <a:ext cx="487415" cy="1054100"/>
            </a:xfrm>
            <a:custGeom>
              <a:avLst/>
              <a:gdLst>
                <a:gd name="T0" fmla="*/ 243707 w 21310"/>
                <a:gd name="T1" fmla="*/ 527050 h 21600"/>
                <a:gd name="T2" fmla="*/ 243707 w 21310"/>
                <a:gd name="T3" fmla="*/ 527050 h 21600"/>
                <a:gd name="T4" fmla="*/ 243707 w 21310"/>
                <a:gd name="T5" fmla="*/ 527050 h 21600"/>
                <a:gd name="T6" fmla="*/ 243707 w 21310"/>
                <a:gd name="T7" fmla="*/ 5270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0" name="AutoShape 19">
              <a:extLst>
                <a:ext uri="{FF2B5EF4-FFF2-40B4-BE49-F238E27FC236}">
                  <a16:creationId xmlns:a16="http://schemas.microsoft.com/office/drawing/2014/main" id="{1A990F2D-1F01-A048-B628-A42C06FD1F2E}"/>
                </a:ext>
              </a:extLst>
            </p:cNvPr>
            <p:cNvSpPr>
              <a:spLocks/>
            </p:cNvSpPr>
            <p:nvPr/>
          </p:nvSpPr>
          <p:spPr bwMode="auto">
            <a:xfrm rot="-3238786">
              <a:off x="804041" y="1054848"/>
              <a:ext cx="487416" cy="527050"/>
            </a:xfrm>
            <a:custGeom>
              <a:avLst/>
              <a:gdLst>
                <a:gd name="T0" fmla="*/ 243708 w 21600"/>
                <a:gd name="T1" fmla="*/ 263525 h 21600"/>
                <a:gd name="T2" fmla="*/ 243708 w 21600"/>
                <a:gd name="T3" fmla="*/ 263525 h 21600"/>
                <a:gd name="T4" fmla="*/ 243708 w 21600"/>
                <a:gd name="T5" fmla="*/ 263525 h 21600"/>
                <a:gd name="T6" fmla="*/ 243708 w 21600"/>
                <a:gd name="T7" fmla="*/ 2635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1" name="AutoShape 20">
              <a:extLst>
                <a:ext uri="{FF2B5EF4-FFF2-40B4-BE49-F238E27FC236}">
                  <a16:creationId xmlns:a16="http://schemas.microsoft.com/office/drawing/2014/main" id="{3550CCC3-65EB-AF40-BDE4-928D2B41906D}"/>
                </a:ext>
              </a:extLst>
            </p:cNvPr>
            <p:cNvSpPr>
              <a:spLocks/>
            </p:cNvSpPr>
            <p:nvPr/>
          </p:nvSpPr>
          <p:spPr bwMode="auto">
            <a:xfrm rot="9719599">
              <a:off x="2401888" y="3127527"/>
              <a:ext cx="485775" cy="1052627"/>
            </a:xfrm>
            <a:custGeom>
              <a:avLst/>
              <a:gdLst>
                <a:gd name="T0" fmla="*/ 242887 w 21310"/>
                <a:gd name="T1" fmla="*/ 526314 h 21600"/>
                <a:gd name="T2" fmla="*/ 242887 w 21310"/>
                <a:gd name="T3" fmla="*/ 526314 h 21600"/>
                <a:gd name="T4" fmla="*/ 242887 w 21310"/>
                <a:gd name="T5" fmla="*/ 526314 h 21600"/>
                <a:gd name="T6" fmla="*/ 242887 w 21310"/>
                <a:gd name="T7" fmla="*/ 52631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2" name="AutoShape 21">
              <a:extLst>
                <a:ext uri="{FF2B5EF4-FFF2-40B4-BE49-F238E27FC236}">
                  <a16:creationId xmlns:a16="http://schemas.microsoft.com/office/drawing/2014/main" id="{CDA62B21-785A-474D-A0AA-BBDAC80ABD0A}"/>
                </a:ext>
              </a:extLst>
            </p:cNvPr>
            <p:cNvSpPr>
              <a:spLocks/>
            </p:cNvSpPr>
            <p:nvPr/>
          </p:nvSpPr>
          <p:spPr bwMode="auto">
            <a:xfrm rot="9719599">
              <a:off x="2320925" y="3141816"/>
              <a:ext cx="485775" cy="527108"/>
            </a:xfrm>
            <a:custGeom>
              <a:avLst/>
              <a:gdLst>
                <a:gd name="T0" fmla="*/ 242888 w 21600"/>
                <a:gd name="T1" fmla="*/ 263554 h 21600"/>
                <a:gd name="T2" fmla="*/ 242888 w 21600"/>
                <a:gd name="T3" fmla="*/ 263554 h 21600"/>
                <a:gd name="T4" fmla="*/ 242888 w 21600"/>
                <a:gd name="T5" fmla="*/ 263554 h 21600"/>
                <a:gd name="T6" fmla="*/ 242888 w 21600"/>
                <a:gd name="T7" fmla="*/ 2635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3" name="AutoShape 22">
              <a:extLst>
                <a:ext uri="{FF2B5EF4-FFF2-40B4-BE49-F238E27FC236}">
                  <a16:creationId xmlns:a16="http://schemas.microsoft.com/office/drawing/2014/main" id="{50ECEB9D-FF12-074D-B3D8-8C5E549C49CF}"/>
                </a:ext>
              </a:extLst>
            </p:cNvPr>
            <p:cNvSpPr>
              <a:spLocks/>
            </p:cNvSpPr>
            <p:nvPr/>
          </p:nvSpPr>
          <p:spPr bwMode="auto">
            <a:xfrm rot="-1080405">
              <a:off x="1401763" y="50615"/>
              <a:ext cx="485775" cy="1052627"/>
            </a:xfrm>
            <a:custGeom>
              <a:avLst/>
              <a:gdLst>
                <a:gd name="T0" fmla="*/ 242887 w 21310"/>
                <a:gd name="T1" fmla="*/ 526314 h 21600"/>
                <a:gd name="T2" fmla="*/ 242887 w 21310"/>
                <a:gd name="T3" fmla="*/ 526314 h 21600"/>
                <a:gd name="T4" fmla="*/ 242887 w 21310"/>
                <a:gd name="T5" fmla="*/ 526314 h 21600"/>
                <a:gd name="T6" fmla="*/ 242887 w 21310"/>
                <a:gd name="T7" fmla="*/ 52631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4" name="AutoShape 23">
              <a:extLst>
                <a:ext uri="{FF2B5EF4-FFF2-40B4-BE49-F238E27FC236}">
                  <a16:creationId xmlns:a16="http://schemas.microsoft.com/office/drawing/2014/main" id="{B36210A9-B3A6-8748-94FE-B1C402FDBBB6}"/>
                </a:ext>
              </a:extLst>
            </p:cNvPr>
            <p:cNvSpPr>
              <a:spLocks/>
            </p:cNvSpPr>
            <p:nvPr/>
          </p:nvSpPr>
          <p:spPr bwMode="auto">
            <a:xfrm rot="-1080405">
              <a:off x="1482725" y="561846"/>
              <a:ext cx="485775" cy="527108"/>
            </a:xfrm>
            <a:custGeom>
              <a:avLst/>
              <a:gdLst>
                <a:gd name="T0" fmla="*/ 242888 w 21600"/>
                <a:gd name="T1" fmla="*/ 263554 h 21600"/>
                <a:gd name="T2" fmla="*/ 242888 w 21600"/>
                <a:gd name="T3" fmla="*/ 263554 h 21600"/>
                <a:gd name="T4" fmla="*/ 242888 w 21600"/>
                <a:gd name="T5" fmla="*/ 263554 h 21600"/>
                <a:gd name="T6" fmla="*/ 242888 w 21600"/>
                <a:gd name="T7" fmla="*/ 2635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61DE209-40FC-4D26-86A1-29D0EACBD3B8}"/>
              </a:ext>
            </a:extLst>
          </p:cNvPr>
          <p:cNvSpPr txBox="1"/>
          <p:nvPr/>
        </p:nvSpPr>
        <p:spPr>
          <a:xfrm>
            <a:off x="2891641" y="335900"/>
            <a:ext cx="6331871" cy="1354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5E5D6E-93D0-F87E-2F37-58BE05C0C91D}"/>
              </a:ext>
            </a:extLst>
          </p:cNvPr>
          <p:cNvSpPr txBox="1"/>
          <p:nvPr/>
        </p:nvSpPr>
        <p:spPr>
          <a:xfrm>
            <a:off x="5057500" y="2454531"/>
            <a:ext cx="6096000" cy="2151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017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SGK Trang 53.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17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680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2458878-A3FF-4F29-9661-B4D0597741D1}"/>
              </a:ext>
            </a:extLst>
          </p:cNvPr>
          <p:cNvGrpSpPr/>
          <p:nvPr/>
        </p:nvGrpSpPr>
        <p:grpSpPr>
          <a:xfrm>
            <a:off x="802617" y="784267"/>
            <a:ext cx="10208236" cy="91438"/>
            <a:chOff x="-2735641" y="939542"/>
            <a:chExt cx="11085255" cy="9143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466910D-14AF-4F37-926B-D9C1155F56D0}"/>
                </a:ext>
              </a:extLst>
            </p:cNvPr>
            <p:cNvSpPr/>
            <p:nvPr/>
          </p:nvSpPr>
          <p:spPr>
            <a:xfrm flipV="1">
              <a:off x="6154731" y="985261"/>
              <a:ext cx="2194883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ABF7302-DF3E-4D8B-BD18-02193B1F7608}"/>
                </a:ext>
              </a:extLst>
            </p:cNvPr>
            <p:cNvSpPr/>
            <p:nvPr/>
          </p:nvSpPr>
          <p:spPr>
            <a:xfrm>
              <a:off x="-2735641" y="939542"/>
              <a:ext cx="2133096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61DE209-40FC-4D26-86A1-29D0EACBD3B8}"/>
              </a:ext>
            </a:extLst>
          </p:cNvPr>
          <p:cNvSpPr txBox="1"/>
          <p:nvPr/>
        </p:nvSpPr>
        <p:spPr>
          <a:xfrm>
            <a:off x="2891641" y="335900"/>
            <a:ext cx="6331871" cy="1749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5" name="0cd64ff8-5b4f-4f51-8f73-e86e732b14d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FC0E941-EE97-3C60-FB87-D9559269134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165181" y="1336014"/>
            <a:ext cx="8681611" cy="4839095"/>
            <a:chOff x="2087695" y="1770912"/>
            <a:chExt cx="8681611" cy="4839095"/>
          </a:xfrm>
        </p:grpSpPr>
        <p:grpSp>
          <p:nvGrpSpPr>
            <p:cNvPr id="7" name="ïSḷïḓe">
              <a:extLst>
                <a:ext uri="{FF2B5EF4-FFF2-40B4-BE49-F238E27FC236}">
                  <a16:creationId xmlns:a16="http://schemas.microsoft.com/office/drawing/2014/main" id="{305FC9F2-E5EF-FDAD-EF82-AD4CD734BF7C}"/>
                </a:ext>
              </a:extLst>
            </p:cNvPr>
            <p:cNvGrpSpPr/>
            <p:nvPr/>
          </p:nvGrpSpPr>
          <p:grpSpPr>
            <a:xfrm>
              <a:off x="5496828" y="2533907"/>
              <a:ext cx="2432204" cy="2432204"/>
              <a:chOff x="14382607" y="3858443"/>
              <a:chExt cx="4864408" cy="4864408"/>
            </a:xfrm>
          </p:grpSpPr>
          <p:sp>
            <p:nvSpPr>
              <p:cNvPr id="48" name="î$lîdè">
                <a:extLst>
                  <a:ext uri="{FF2B5EF4-FFF2-40B4-BE49-F238E27FC236}">
                    <a16:creationId xmlns:a16="http://schemas.microsoft.com/office/drawing/2014/main" id="{03A9B15F-06F7-6FD4-111F-1915B04D6F36}"/>
                  </a:ext>
                </a:extLst>
              </p:cNvPr>
              <p:cNvSpPr/>
              <p:nvPr/>
            </p:nvSpPr>
            <p:spPr>
              <a:xfrm>
                <a:off x="14791898" y="4248047"/>
                <a:ext cx="4144194" cy="4144194"/>
              </a:xfrm>
              <a:prstGeom prst="ellipse">
                <a:avLst/>
              </a:prstGeom>
              <a:solidFill>
                <a:srgbClr val="F34F56">
                  <a:alpha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0" name="işḻîdé">
                <a:extLst>
                  <a:ext uri="{FF2B5EF4-FFF2-40B4-BE49-F238E27FC236}">
                    <a16:creationId xmlns:a16="http://schemas.microsoft.com/office/drawing/2014/main" id="{94067F76-65AB-D5DC-908A-63FCA85A4C38}"/>
                  </a:ext>
                </a:extLst>
              </p:cNvPr>
              <p:cNvSpPr/>
              <p:nvPr/>
            </p:nvSpPr>
            <p:spPr>
              <a:xfrm>
                <a:off x="14382607" y="3858443"/>
                <a:ext cx="4864408" cy="486440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34F56">
                    <a:alpha val="50000"/>
                  </a:srgbClr>
                </a:solidFill>
                <a:prstDash val="dash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8" name="i$ľîdè">
              <a:extLst>
                <a:ext uri="{FF2B5EF4-FFF2-40B4-BE49-F238E27FC236}">
                  <a16:creationId xmlns:a16="http://schemas.microsoft.com/office/drawing/2014/main" id="{F5F9AFD5-FFB8-9500-69C5-68573A4652BF}"/>
                </a:ext>
              </a:extLst>
            </p:cNvPr>
            <p:cNvGrpSpPr/>
            <p:nvPr/>
          </p:nvGrpSpPr>
          <p:grpSpPr>
            <a:xfrm>
              <a:off x="5205875" y="3921302"/>
              <a:ext cx="1475152" cy="1475152"/>
              <a:chOff x="13800701" y="6633228"/>
              <a:chExt cx="2950304" cy="2950304"/>
            </a:xfrm>
          </p:grpSpPr>
          <p:sp>
            <p:nvSpPr>
              <p:cNvPr id="46" name="îṧlîḋé">
                <a:extLst>
                  <a:ext uri="{FF2B5EF4-FFF2-40B4-BE49-F238E27FC236}">
                    <a16:creationId xmlns:a16="http://schemas.microsoft.com/office/drawing/2014/main" id="{3AF65F34-4852-ECFD-2CAC-888E031CD7D5}"/>
                  </a:ext>
                </a:extLst>
              </p:cNvPr>
              <p:cNvSpPr/>
              <p:nvPr/>
            </p:nvSpPr>
            <p:spPr>
              <a:xfrm>
                <a:off x="14047153" y="6850109"/>
                <a:ext cx="2513488" cy="2513488"/>
              </a:xfrm>
              <a:prstGeom prst="ellipse">
                <a:avLst/>
              </a:prstGeom>
              <a:solidFill>
                <a:srgbClr val="5A6C90">
                  <a:alpha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7" name="îšļîḋè">
                <a:extLst>
                  <a:ext uri="{FF2B5EF4-FFF2-40B4-BE49-F238E27FC236}">
                    <a16:creationId xmlns:a16="http://schemas.microsoft.com/office/drawing/2014/main" id="{CDEF0DD2-FB93-782D-5261-2BFD21C905D7}"/>
                  </a:ext>
                </a:extLst>
              </p:cNvPr>
              <p:cNvSpPr/>
              <p:nvPr/>
            </p:nvSpPr>
            <p:spPr>
              <a:xfrm>
                <a:off x="13800701" y="6633228"/>
                <a:ext cx="2950304" cy="2950304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34F56">
                    <a:alpha val="50000"/>
                  </a:srgbClr>
                </a:solidFill>
                <a:prstDash val="dash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9" name="îšlîḋê">
              <a:extLst>
                <a:ext uri="{FF2B5EF4-FFF2-40B4-BE49-F238E27FC236}">
                  <a16:creationId xmlns:a16="http://schemas.microsoft.com/office/drawing/2014/main" id="{022651BF-56C3-FA21-8876-96B6871DC6D5}"/>
                </a:ext>
              </a:extLst>
            </p:cNvPr>
            <p:cNvGrpSpPr/>
            <p:nvPr/>
          </p:nvGrpSpPr>
          <p:grpSpPr>
            <a:xfrm>
              <a:off x="4326581" y="2949820"/>
              <a:ext cx="2045469" cy="2045469"/>
              <a:chOff x="12042112" y="4690267"/>
              <a:chExt cx="4090937" cy="4090937"/>
            </a:xfrm>
          </p:grpSpPr>
          <p:sp>
            <p:nvSpPr>
              <p:cNvPr id="24" name="iṥ1îḑe">
                <a:extLst>
                  <a:ext uri="{FF2B5EF4-FFF2-40B4-BE49-F238E27FC236}">
                    <a16:creationId xmlns:a16="http://schemas.microsoft.com/office/drawing/2014/main" id="{094A5643-1B86-EC65-088E-340B70B9B1C6}"/>
                  </a:ext>
                </a:extLst>
              </p:cNvPr>
              <p:cNvSpPr/>
              <p:nvPr/>
            </p:nvSpPr>
            <p:spPr>
              <a:xfrm>
                <a:off x="12384220" y="4995355"/>
                <a:ext cx="3485242" cy="3485242"/>
              </a:xfrm>
              <a:prstGeom prst="ellipse">
                <a:avLst/>
              </a:prstGeom>
              <a:solidFill>
                <a:srgbClr val="F34F56">
                  <a:alpha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5" name="îṩļïdé">
                <a:extLst>
                  <a:ext uri="{FF2B5EF4-FFF2-40B4-BE49-F238E27FC236}">
                    <a16:creationId xmlns:a16="http://schemas.microsoft.com/office/drawing/2014/main" id="{FF8963C3-D2F9-798A-4C86-DB781B2F8B67}"/>
                  </a:ext>
                </a:extLst>
              </p:cNvPr>
              <p:cNvSpPr/>
              <p:nvPr/>
            </p:nvSpPr>
            <p:spPr>
              <a:xfrm>
                <a:off x="12042112" y="4690267"/>
                <a:ext cx="4090937" cy="4090937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34F56">
                    <a:alpha val="50000"/>
                  </a:srgbClr>
                </a:solidFill>
                <a:prstDash val="dash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cxnSp>
          <p:nvCxnSpPr>
            <p:cNvPr id="10" name="直接连接符 8">
              <a:extLst>
                <a:ext uri="{FF2B5EF4-FFF2-40B4-BE49-F238E27FC236}">
                  <a16:creationId xmlns:a16="http://schemas.microsoft.com/office/drawing/2014/main" id="{F8BFD6B2-6559-F042-B002-577B0422922E}"/>
                </a:ext>
              </a:extLst>
            </p:cNvPr>
            <p:cNvCxnSpPr/>
            <p:nvPr/>
          </p:nvCxnSpPr>
          <p:spPr>
            <a:xfrm flipH="1">
              <a:off x="6826941" y="2408336"/>
              <a:ext cx="583563" cy="1171813"/>
            </a:xfrm>
            <a:prstGeom prst="line">
              <a:avLst/>
            </a:prstGeom>
            <a:noFill/>
            <a:ln w="12700" cap="flat" cmpd="sng" algn="ctr">
              <a:solidFill>
                <a:srgbClr val="F34F56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2" name="ïsľîdé">
              <a:extLst>
                <a:ext uri="{FF2B5EF4-FFF2-40B4-BE49-F238E27FC236}">
                  <a16:creationId xmlns:a16="http://schemas.microsoft.com/office/drawing/2014/main" id="{F8E613CA-39FD-CD57-36B4-EC9F3931B4AE}"/>
                </a:ext>
              </a:extLst>
            </p:cNvPr>
            <p:cNvSpPr/>
            <p:nvPr/>
          </p:nvSpPr>
          <p:spPr>
            <a:xfrm>
              <a:off x="7362536" y="2385007"/>
              <a:ext cx="95935" cy="95935"/>
            </a:xfrm>
            <a:prstGeom prst="ellipse">
              <a:avLst/>
            </a:prstGeom>
            <a:solidFill>
              <a:srgbClr val="F34F56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is1ídê">
              <a:extLst>
                <a:ext uri="{FF2B5EF4-FFF2-40B4-BE49-F238E27FC236}">
                  <a16:creationId xmlns:a16="http://schemas.microsoft.com/office/drawing/2014/main" id="{A1287867-2FCA-7862-EF48-CCAA06AC8F21}"/>
                </a:ext>
              </a:extLst>
            </p:cNvPr>
            <p:cNvSpPr txBox="1"/>
            <p:nvPr/>
          </p:nvSpPr>
          <p:spPr>
            <a:xfrm>
              <a:off x="7609510" y="1770912"/>
              <a:ext cx="3159796" cy="96428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R="90170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b="1" dirty="0">
                <a:solidFill>
                  <a:srgbClr val="FF5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直接连接符 11">
              <a:extLst>
                <a:ext uri="{FF2B5EF4-FFF2-40B4-BE49-F238E27FC236}">
                  <a16:creationId xmlns:a16="http://schemas.microsoft.com/office/drawing/2014/main" id="{59D0EC19-C565-AA45-70E6-88B42C96CF36}"/>
                </a:ext>
              </a:extLst>
            </p:cNvPr>
            <p:cNvCxnSpPr/>
            <p:nvPr/>
          </p:nvCxnSpPr>
          <p:spPr>
            <a:xfrm>
              <a:off x="4498858" y="2815836"/>
              <a:ext cx="738213" cy="964285"/>
            </a:xfrm>
            <a:prstGeom prst="line">
              <a:avLst/>
            </a:prstGeom>
            <a:noFill/>
            <a:ln w="6350" cap="flat" cmpd="sng" algn="ctr">
              <a:solidFill>
                <a:srgbClr val="F34F56"/>
              </a:solidFill>
              <a:prstDash val="solid"/>
              <a:miter lim="800000"/>
            </a:ln>
            <a:effectLst/>
          </p:spPr>
        </p:cxnSp>
        <p:sp>
          <p:nvSpPr>
            <p:cNvPr id="15" name="îšļïḑé">
              <a:extLst>
                <a:ext uri="{FF2B5EF4-FFF2-40B4-BE49-F238E27FC236}">
                  <a16:creationId xmlns:a16="http://schemas.microsoft.com/office/drawing/2014/main" id="{F9BF9641-6FC8-A528-69D0-458F1836D7E4}"/>
                </a:ext>
              </a:extLst>
            </p:cNvPr>
            <p:cNvSpPr/>
            <p:nvPr/>
          </p:nvSpPr>
          <p:spPr>
            <a:xfrm>
              <a:off x="4442928" y="2746720"/>
              <a:ext cx="95935" cy="95935"/>
            </a:xfrm>
            <a:prstGeom prst="ellipse">
              <a:avLst/>
            </a:prstGeom>
            <a:solidFill>
              <a:srgbClr val="F34F5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is1ïḑé">
              <a:extLst>
                <a:ext uri="{FF2B5EF4-FFF2-40B4-BE49-F238E27FC236}">
                  <a16:creationId xmlns:a16="http://schemas.microsoft.com/office/drawing/2014/main" id="{9786BB75-42B1-046A-746A-C76AB3664D1D}"/>
                </a:ext>
              </a:extLst>
            </p:cNvPr>
            <p:cNvSpPr txBox="1"/>
            <p:nvPr/>
          </p:nvSpPr>
          <p:spPr>
            <a:xfrm>
              <a:off x="2087695" y="2011033"/>
              <a:ext cx="2432204" cy="1028699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R="90170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gương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b="1" dirty="0">
                <a:solidFill>
                  <a:srgbClr val="FF5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直接连接符 14">
              <a:extLst>
                <a:ext uri="{FF2B5EF4-FFF2-40B4-BE49-F238E27FC236}">
                  <a16:creationId xmlns:a16="http://schemas.microsoft.com/office/drawing/2014/main" id="{566D04A6-34CD-0E47-1B2D-05DC54E35813}"/>
                </a:ext>
              </a:extLst>
            </p:cNvPr>
            <p:cNvCxnSpPr/>
            <p:nvPr/>
          </p:nvCxnSpPr>
          <p:spPr>
            <a:xfrm>
              <a:off x="6035036" y="4824898"/>
              <a:ext cx="738213" cy="964285"/>
            </a:xfrm>
            <a:prstGeom prst="line">
              <a:avLst/>
            </a:prstGeom>
            <a:noFill/>
            <a:ln w="12700" cap="flat" cmpd="sng" algn="ctr">
              <a:solidFill>
                <a:srgbClr val="5A6C90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8" name="íṥľîďé">
              <a:extLst>
                <a:ext uri="{FF2B5EF4-FFF2-40B4-BE49-F238E27FC236}">
                  <a16:creationId xmlns:a16="http://schemas.microsoft.com/office/drawing/2014/main" id="{008F6C97-50A8-A797-7ED5-458CFA75D88C}"/>
                </a:ext>
              </a:extLst>
            </p:cNvPr>
            <p:cNvSpPr/>
            <p:nvPr/>
          </p:nvSpPr>
          <p:spPr>
            <a:xfrm>
              <a:off x="6730874" y="5741218"/>
              <a:ext cx="95935" cy="95935"/>
            </a:xfrm>
            <a:prstGeom prst="ellipse">
              <a:avLst/>
            </a:prstGeom>
            <a:solidFill>
              <a:srgbClr val="5A6C90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ïšļîḓe">
              <a:extLst>
                <a:ext uri="{FF2B5EF4-FFF2-40B4-BE49-F238E27FC236}">
                  <a16:creationId xmlns:a16="http://schemas.microsoft.com/office/drawing/2014/main" id="{95CD8144-4DB5-1CE3-E453-2C7EBA84EF85}"/>
                </a:ext>
              </a:extLst>
            </p:cNvPr>
            <p:cNvSpPr txBox="1"/>
            <p:nvPr/>
          </p:nvSpPr>
          <p:spPr>
            <a:xfrm>
              <a:off x="6875768" y="5645722"/>
              <a:ext cx="3171407" cy="96428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R="90170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íṧļïḍé">
              <a:extLst>
                <a:ext uri="{FF2B5EF4-FFF2-40B4-BE49-F238E27FC236}">
                  <a16:creationId xmlns:a16="http://schemas.microsoft.com/office/drawing/2014/main" id="{4A18091A-7AD8-E04B-EA18-0B3EEE1E07E8}"/>
                </a:ext>
              </a:extLst>
            </p:cNvPr>
            <p:cNvSpPr/>
            <p:nvPr/>
          </p:nvSpPr>
          <p:spPr>
            <a:xfrm>
              <a:off x="6414105" y="3406432"/>
              <a:ext cx="689794" cy="689794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501" b="0" i="0" u="none" strike="noStrike" kern="0" cap="none" spc="0" normalizeH="0" baseline="0" noProof="0">
                  <a:ln>
                    <a:noFill/>
                  </a:ln>
                  <a:solidFill>
                    <a:srgbClr val="F34F56">
                      <a:lumMod val="100000"/>
                    </a:srgbClr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2</a:t>
              </a:r>
            </a:p>
          </p:txBody>
        </p:sp>
        <p:sp>
          <p:nvSpPr>
            <p:cNvPr id="21" name="íṩlíḑe">
              <a:extLst>
                <a:ext uri="{FF2B5EF4-FFF2-40B4-BE49-F238E27FC236}">
                  <a16:creationId xmlns:a16="http://schemas.microsoft.com/office/drawing/2014/main" id="{0AC4F37F-408F-4020-BE22-D6AFD0817DF2}"/>
                </a:ext>
              </a:extLst>
            </p:cNvPr>
            <p:cNvSpPr/>
            <p:nvPr/>
          </p:nvSpPr>
          <p:spPr>
            <a:xfrm>
              <a:off x="4987362" y="3582388"/>
              <a:ext cx="689794" cy="689794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501" b="0" i="0" u="none" strike="noStrike" kern="0" cap="none" spc="0" normalizeH="0" baseline="0" noProof="0">
                  <a:ln>
                    <a:noFill/>
                  </a:ln>
                  <a:solidFill>
                    <a:srgbClr val="F34F56">
                      <a:lumMod val="100000"/>
                    </a:srgbClr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1</a:t>
              </a:r>
            </a:p>
          </p:txBody>
        </p:sp>
        <p:sp>
          <p:nvSpPr>
            <p:cNvPr id="22" name="iš1íḓé">
              <a:extLst>
                <a:ext uri="{FF2B5EF4-FFF2-40B4-BE49-F238E27FC236}">
                  <a16:creationId xmlns:a16="http://schemas.microsoft.com/office/drawing/2014/main" id="{BBD364D1-78CD-16ED-70F8-21DF47C61EA1}"/>
                </a:ext>
              </a:extLst>
            </p:cNvPr>
            <p:cNvSpPr/>
            <p:nvPr/>
          </p:nvSpPr>
          <p:spPr>
            <a:xfrm>
              <a:off x="5621485" y="4368127"/>
              <a:ext cx="689794" cy="689794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501" b="0" i="0" u="none" strike="noStrike" kern="0" cap="none" spc="0" normalizeH="0" baseline="0" noProof="0">
                  <a:ln>
                    <a:noFill/>
                  </a:ln>
                  <a:solidFill>
                    <a:srgbClr val="F34F56">
                      <a:lumMod val="100000"/>
                    </a:srgbClr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4185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2458878-A3FF-4F29-9661-B4D0597741D1}"/>
              </a:ext>
            </a:extLst>
          </p:cNvPr>
          <p:cNvGrpSpPr/>
          <p:nvPr/>
        </p:nvGrpSpPr>
        <p:grpSpPr>
          <a:xfrm>
            <a:off x="991881" y="784265"/>
            <a:ext cx="10208237" cy="45720"/>
            <a:chOff x="-2735642" y="939541"/>
            <a:chExt cx="11085256" cy="4572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466910D-14AF-4F37-926B-D9C1155F56D0}"/>
                </a:ext>
              </a:extLst>
            </p:cNvPr>
            <p:cNvSpPr/>
            <p:nvPr/>
          </p:nvSpPr>
          <p:spPr>
            <a:xfrm>
              <a:off x="4005471" y="939541"/>
              <a:ext cx="4344143" cy="45720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ABF7302-DF3E-4D8B-BD18-02193B1F7608}"/>
                </a:ext>
              </a:extLst>
            </p:cNvPr>
            <p:cNvSpPr/>
            <p:nvPr/>
          </p:nvSpPr>
          <p:spPr>
            <a:xfrm>
              <a:off x="-2735642" y="939542"/>
              <a:ext cx="3839481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C3C0804-55D1-F836-5A7A-5C7A6297B8ED}"/>
              </a:ext>
            </a:extLst>
          </p:cNvPr>
          <p:cNvSpPr txBox="1"/>
          <p:nvPr/>
        </p:nvSpPr>
        <p:spPr>
          <a:xfrm>
            <a:off x="4914853" y="550227"/>
            <a:ext cx="6096000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93B31B-6E5D-926B-0904-6A21385D0394}"/>
              </a:ext>
            </a:extLst>
          </p:cNvPr>
          <p:cNvSpPr/>
          <p:nvPr/>
        </p:nvSpPr>
        <p:spPr>
          <a:xfrm>
            <a:off x="2345636" y="2355574"/>
            <a:ext cx="7562304" cy="2242930"/>
          </a:xfrm>
          <a:prstGeom prst="ellipse">
            <a:avLst/>
          </a:prstGeom>
          <a:noFill/>
          <a:ln w="38100">
            <a:solidFill>
              <a:srgbClr val="2B80A5"/>
            </a:solidFill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211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273280"/>
      </p:ext>
    </p:extLst>
  </p:cSld>
  <p:clrMapOvr>
    <a:masterClrMapping/>
  </p:clrMapOvr>
  <p:transition spd="slow" advClick="0" advTm="1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020" r="3020" b="302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2886302" y="464297"/>
            <a:ext cx="1760341" cy="1125208"/>
          </a:xfrm>
          <a:prstGeom prst="ellipse">
            <a:avLst/>
          </a:prstGeom>
          <a:solidFill>
            <a:srgbClr val="47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NV3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48062" y="2053801"/>
            <a:ext cx="61081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pc="600" dirty="0">
                <a:solidFill>
                  <a:srgbClr val="B70A0F"/>
                </a:solidFill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THỰC HÀNH THUYẾT PHỤC CỘNG ĐỒNG THAM GIA VÀO HOẠT ĐỘNG XÃ HỘI</a:t>
            </a:r>
            <a:endParaRPr lang="zh-CN" altLang="en-US" sz="3200" b="1" spc="600" dirty="0">
              <a:solidFill>
                <a:srgbClr val="B70A0F"/>
              </a:solidFill>
              <a:uFillTx/>
              <a:latin typeface="Montserrat SemiBold" panose="00000700000000000000" charset="0"/>
              <a:ea typeface="字魂52号-阿开漫画体" panose="00000500000000000000" pitchFamily="2" charset="-122"/>
              <a:cs typeface="Montserrat SemiBold" panose="00000700000000000000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47132" y="147400"/>
            <a:ext cx="11444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2800" dirty="0">
                <a:solidFill>
                  <a:srgbClr val="478E7E"/>
                </a:solidFill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THẢO LUẬN NHÓM: </a:t>
            </a:r>
            <a:r>
              <a:rPr lang="en-US" altLang="zh-CN" sz="2800" dirty="0">
                <a:solidFill>
                  <a:srgbClr val="478E7E"/>
                </a:solidFill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Chia nhóm, chọn tình huống và thảo luận, sau đó đóng vai và giải quyết tình huống</a:t>
            </a:r>
            <a:endParaRPr lang="vi-VN" altLang="zh-CN" sz="2800" dirty="0">
              <a:solidFill>
                <a:srgbClr val="478E7E"/>
              </a:solidFill>
              <a:uFillTx/>
              <a:latin typeface="Montserrat SemiBold" panose="00000700000000000000" charset="0"/>
              <a:ea typeface="字魂52号-阿开漫画体" panose="00000500000000000000" pitchFamily="2" charset="-122"/>
              <a:cs typeface="Montserrat SemiBold" panose="00000700000000000000" charset="0"/>
              <a:sym typeface="+mn-ea"/>
            </a:endParaRPr>
          </a:p>
        </p:txBody>
      </p:sp>
      <p:sp>
        <p:nvSpPr>
          <p:cNvPr id="32" name="TextBox 73"/>
          <p:cNvSpPr txBox="1"/>
          <p:nvPr/>
        </p:nvSpPr>
        <p:spPr>
          <a:xfrm>
            <a:off x="8357481" y="2450555"/>
            <a:ext cx="2672157" cy="1569660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+mn-lt"/>
              </a:rPr>
              <a:t>Đủnăng lực và thời gian nhưng thiếu phương tiện thực hiện.</a:t>
            </a:r>
            <a:endParaRPr lang="zh-CN" altLang="en-US" sz="2400" dirty="0">
              <a:solidFill>
                <a:schemeClr val="bg1"/>
              </a:solidFill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705" y="1212996"/>
            <a:ext cx="6651500" cy="4954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194" y="1212996"/>
            <a:ext cx="3588327" cy="2691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051" y="3604852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849" y="4552632"/>
            <a:ext cx="2857500" cy="16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47132" y="147400"/>
            <a:ext cx="11444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2800" b="1" dirty="0">
                <a:solidFill>
                  <a:srgbClr val="478E7E"/>
                </a:solidFill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THẢO LUẬN NHÓM: </a:t>
            </a:r>
            <a:r>
              <a:rPr lang="en-US" altLang="zh-CN" sz="2800" b="1" dirty="0">
                <a:solidFill>
                  <a:srgbClr val="478E7E"/>
                </a:solidFill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Chia nhóm, chọn tình huống và thảo luận, sau đó đóng vai và giải quyết tình huống</a:t>
            </a:r>
            <a:endParaRPr lang="vi-VN" altLang="zh-CN" sz="2800" b="1" dirty="0">
              <a:solidFill>
                <a:srgbClr val="478E7E"/>
              </a:solidFill>
              <a:uFillTx/>
              <a:latin typeface="Montserrat SemiBold" panose="00000700000000000000" charset="0"/>
              <a:ea typeface="字魂52号-阿开漫画体" panose="00000500000000000000" pitchFamily="2" charset="-122"/>
              <a:cs typeface="Montserrat SemiBold" panose="00000700000000000000" charset="0"/>
              <a:sym typeface="+mn-ea"/>
            </a:endParaRPr>
          </a:p>
        </p:txBody>
      </p:sp>
      <p:sp>
        <p:nvSpPr>
          <p:cNvPr id="32" name="TextBox 73"/>
          <p:cNvSpPr txBox="1"/>
          <p:nvPr/>
        </p:nvSpPr>
        <p:spPr>
          <a:xfrm>
            <a:off x="7664754" y="2547537"/>
            <a:ext cx="3709828" cy="107721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+mn-lt"/>
              </a:rPr>
              <a:t>Thời gian thảo luận: </a:t>
            </a:r>
          </a:p>
          <a:p>
            <a:pPr algn="just"/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+mn-lt"/>
              </a:rPr>
              <a:t>Thời gian trình bày: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705" y="1212996"/>
            <a:ext cx="6651500" cy="495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81D86DC1-A67F-D105-AB05-BFD778378F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2" b="5592"/>
          <a:stretch/>
        </p:blipFill>
        <p:spPr>
          <a:xfrm>
            <a:off x="3961500" y="1467237"/>
            <a:ext cx="4123127" cy="2357631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3C3B43-36C0-3A07-84AF-AAE6B6622AC3}"/>
              </a:ext>
            </a:extLst>
          </p:cNvPr>
          <p:cNvSpPr txBox="1"/>
          <p:nvPr/>
        </p:nvSpPr>
        <p:spPr>
          <a:xfrm>
            <a:off x="772718" y="1871655"/>
            <a:ext cx="26064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VN" sz="2800" dirty="0">
                <a:solidFill>
                  <a:srgbClr val="478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sẻ cùng thầy cô và các bạn về</a:t>
            </a:r>
            <a:r>
              <a:rPr lang="en-US" sz="2800" dirty="0">
                <a:solidFill>
                  <a:srgbClr val="478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kinh nghiệm thuyết phục cộng đồng tham gia vào các hoạt động xã hội mà em vừa thực hiện.</a:t>
            </a:r>
            <a:endParaRPr lang="en-VN" sz="2800" dirty="0">
              <a:solidFill>
                <a:srgbClr val="478E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A62BFDF-2F59-0302-898B-8452F9A03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82" y="3289609"/>
            <a:ext cx="3751745" cy="2583676"/>
          </a:xfrm>
          <a:prstGeom prst="rect">
            <a:avLst/>
          </a:prstGeom>
        </p:spPr>
      </p:pic>
      <p:sp>
        <p:nvSpPr>
          <p:cNvPr id="24" name="TextBox 8">
            <a:extLst>
              <a:ext uri="{FF2B5EF4-FFF2-40B4-BE49-F238E27FC236}">
                <a16:creationId xmlns:a16="http://schemas.microsoft.com/office/drawing/2014/main" id="{D8922518-D184-22A7-83C5-6DE426662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12" y="248038"/>
            <a:ext cx="11160191" cy="8437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VN" sz="3600">
                <a:solidFill>
                  <a:srgbClr val="478E7E"/>
                </a:solidFill>
                <a:latin typeface="iCiel Crocante" panose="02000000000000000000" pitchFamily="2" charset="0"/>
                <a:cs typeface="Calibri" panose="020F0502020204030204" pitchFamily="34" charset="0"/>
              </a:rPr>
              <a:t>GÓC CHIA SẺ</a:t>
            </a:r>
          </a:p>
        </p:txBody>
      </p:sp>
    </p:spTree>
    <p:extLst>
      <p:ext uri="{BB962C8B-B14F-4D97-AF65-F5344CB8AC3E}">
        <p14:creationId xmlns:p14="http://schemas.microsoft.com/office/powerpoint/2010/main" val="1077077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020" r="3020" b="302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5077689" y="406302"/>
            <a:ext cx="2036619" cy="1125208"/>
          </a:xfrm>
          <a:prstGeom prst="ellipse">
            <a:avLst/>
          </a:prstGeom>
          <a:solidFill>
            <a:srgbClr val="47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NV4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77136" y="1937812"/>
            <a:ext cx="6437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B70A0F"/>
                </a:solidFill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LẬP VÀ THỰC HIỆN KẾ HOẠCH TUYÊN TRUYỀN TRONG CỘNG ĐỒNG VỀ VĂN HÓA ỨNG XỬ NƠI CÔNG CỘNG</a:t>
            </a:r>
            <a:endParaRPr lang="zh-CN" altLang="en-US" sz="3200" b="1" dirty="0">
              <a:solidFill>
                <a:srgbClr val="B70A0F"/>
              </a:solidFill>
              <a:uFillTx/>
              <a:latin typeface="Montserrat SemiBold" panose="00000700000000000000" charset="0"/>
              <a:ea typeface="字魂52号-阿开漫画体" panose="00000500000000000000" pitchFamily="2" charset="-122"/>
              <a:cs typeface="Montserrat SemiBold" panose="00000700000000000000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2315" y="601383"/>
            <a:ext cx="1145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2400" b="1" dirty="0">
                <a:solidFill>
                  <a:srgbClr val="B70A0F"/>
                </a:solidFill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HĐ1:</a:t>
            </a:r>
            <a:r>
              <a:rPr lang="en-US" altLang="zh-CN" sz="2400" b="1" dirty="0">
                <a:solidFill>
                  <a:srgbClr val="B70A0F"/>
                </a:solidFill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LẬP KẾ HOẠCH TUYÊN TRUYỀN VỀ VĂN HÓA ỨNG XỬ NƠI CÔNG CỘNG</a:t>
            </a:r>
            <a:endParaRPr lang="zh-CN" altLang="en-US" sz="2400" b="1" spc="600" dirty="0">
              <a:solidFill>
                <a:srgbClr val="B70A0F"/>
              </a:solidFill>
              <a:latin typeface="Montserrat SemiBold" panose="00000700000000000000" charset="0"/>
              <a:ea typeface="字魂52号-阿开漫画体" panose="00000500000000000000" pitchFamily="2" charset="-122"/>
              <a:cs typeface="Montserrat SemiBold" panose="00000700000000000000" charset="0"/>
              <a:sym typeface="+mn-ea"/>
            </a:endParaRPr>
          </a:p>
        </p:txBody>
      </p:sp>
      <p:sp>
        <p:nvSpPr>
          <p:cNvPr id="5" name="文本框 21"/>
          <p:cNvSpPr txBox="1"/>
          <p:nvPr/>
        </p:nvSpPr>
        <p:spPr>
          <a:xfrm>
            <a:off x="216265" y="1353484"/>
            <a:ext cx="10759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>
                <a:solidFill>
                  <a:srgbClr val="FF0000"/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Thực hiện theo nhóm:</a:t>
            </a:r>
          </a:p>
          <a:p>
            <a:pPr algn="just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 Lập 1 kế hoạch tuyên truyền về văn hóa ứng xử nơi công cộng.</a:t>
            </a:r>
          </a:p>
          <a:p>
            <a:pPr algn="just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anose="00000700000000000000" charset="0"/>
              <a:ea typeface="字魂70号-灵悦黑体" panose="00000500000000000000" pitchFamily="2" charset="-122"/>
              <a:cs typeface="Montserrat SemiBold" panose="00000700000000000000" charset="0"/>
              <a:sym typeface="+mn-lt"/>
            </a:endParaRP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90E7D27B-E0AC-50FE-540B-5A67EC420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45" y="1948638"/>
            <a:ext cx="1558990" cy="11824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0A7862-7C46-8976-A5F3-2EA2694D34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0" t="25311" r="23801" b="983"/>
          <a:stretch/>
        </p:blipFill>
        <p:spPr>
          <a:xfrm>
            <a:off x="10349345" y="3360875"/>
            <a:ext cx="1682403" cy="1311683"/>
          </a:xfrm>
          <a:prstGeom prst="rect">
            <a:avLst/>
          </a:prstGeom>
        </p:spPr>
      </p:pic>
      <p:sp>
        <p:nvSpPr>
          <p:cNvPr id="7" name="文本框 21"/>
          <p:cNvSpPr txBox="1"/>
          <p:nvPr/>
        </p:nvSpPr>
        <p:spPr>
          <a:xfrm>
            <a:off x="216264" y="2539882"/>
            <a:ext cx="10759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>
                <a:solidFill>
                  <a:srgbClr val="FF0000"/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Gợi ý:</a:t>
            </a:r>
          </a:p>
          <a:p>
            <a:pPr algn="just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 - Xây dựng nhóm tuyên truyền</a:t>
            </a:r>
          </a:p>
          <a:p>
            <a:pPr algn="just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 - Xác định mục tiêu tuyên truyền</a:t>
            </a:r>
          </a:p>
          <a:p>
            <a:pPr algn="just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 - Xác định địa điểm tuyên truyền</a:t>
            </a:r>
          </a:p>
          <a:p>
            <a:pPr algn="just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 - Xây dựng nội dung, hình thức phù hợp</a:t>
            </a:r>
          </a:p>
          <a:p>
            <a:pPr algn="just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 - Dự trù kinh phí thực hiện</a:t>
            </a:r>
          </a:p>
          <a:p>
            <a:pPr algn="just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 - Tổ chức thực hiện</a:t>
            </a:r>
          </a:p>
          <a:p>
            <a:pPr algn="just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 - Đánh giá việc thực hiện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orful puzzle pieces&#10;&#10;Description automatically generated with low confidence">
            <a:extLst>
              <a:ext uri="{FF2B5EF4-FFF2-40B4-BE49-F238E27FC236}">
                <a16:creationId xmlns:a16="http://schemas.microsoft.com/office/drawing/2014/main" id="{05F385C1-1A6A-438A-B652-AED5CD016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67" r="2" b="2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2" name="Group 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7E0EA0C-430B-4A09-B343-1E66064157E2}"/>
              </a:ext>
            </a:extLst>
          </p:cNvPr>
          <p:cNvSpPr/>
          <p:nvPr/>
        </p:nvSpPr>
        <p:spPr>
          <a:xfrm>
            <a:off x="737977" y="106878"/>
            <a:ext cx="2389192" cy="13240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  <a:p>
            <a:pPr algn="ctr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TRÒ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CHƠI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TIẾP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SỨC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800" dirty="0"/>
          </a:p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C8C299-0749-4918-B075-45B368ED9E90}"/>
              </a:ext>
            </a:extLst>
          </p:cNvPr>
          <p:cNvSpPr txBox="1"/>
          <p:nvPr/>
        </p:nvSpPr>
        <p:spPr>
          <a:xfrm>
            <a:off x="360276" y="2736502"/>
            <a:ext cx="31445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xã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hội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768195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649467F4-9229-FC5E-FA27-5B2B3FB40A50}"/>
              </a:ext>
            </a:extLst>
          </p:cNvPr>
          <p:cNvSpPr txBox="1"/>
          <p:nvPr/>
        </p:nvSpPr>
        <p:spPr>
          <a:xfrm>
            <a:off x="567443" y="117539"/>
            <a:ext cx="10909640" cy="124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400" b="1" spc="600" dirty="0">
                <a:solidFill>
                  <a:srgbClr val="478E7E"/>
                </a:solidFill>
                <a:latin typeface="iCiel Crocante" panose="02000000000000000000" pitchFamily="2" charset="0"/>
                <a:ea typeface="+mj-ea"/>
                <a:cs typeface="Calibri" panose="020F0502020204030204" pitchFamily="34" charset="0"/>
                <a:sym typeface="+mn-ea"/>
              </a:rPr>
              <a:t>Thực hiện kế hoạch tuyên truyền về văn hóa ứng xử</a:t>
            </a:r>
            <a:endParaRPr lang="en-US" altLang="zh-CN" sz="4400" b="1" kern="1200" spc="600" dirty="0">
              <a:solidFill>
                <a:srgbClr val="478E7E"/>
              </a:solidFill>
              <a:latin typeface="iCiel Crocante" panose="02000000000000000000" pitchFamily="2" charset="0"/>
              <a:ea typeface="+mj-ea"/>
              <a:cs typeface="Calibri" panose="020F0502020204030204" pitchFamily="34" charset="0"/>
              <a:sym typeface="+mn-ea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17462" y="1961423"/>
            <a:ext cx="10759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>
                <a:solidFill>
                  <a:srgbClr val="FF0000"/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Thực hiện theo nhóm:</a:t>
            </a:r>
          </a:p>
          <a:p>
            <a:pPr algn="just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 - Chọn 1 địa điểm để thực hiện kế hoạch tuyên truyền mà nhóm đã lên kế hoạch ở hoạt động trước. </a:t>
            </a:r>
          </a:p>
          <a:p>
            <a:pPr algn="just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 - Thực hiện tổ chức việc tuyên truyền</a:t>
            </a:r>
          </a:p>
        </p:txBody>
      </p:sp>
    </p:spTree>
    <p:extLst>
      <p:ext uri="{BB962C8B-B14F-4D97-AF65-F5344CB8AC3E}">
        <p14:creationId xmlns:p14="http://schemas.microsoft.com/office/powerpoint/2010/main" val="3558730556"/>
      </p:ext>
    </p:extLst>
  </p:cSld>
  <p:clrMapOvr>
    <a:masterClrMapping/>
  </p:clrMapOvr>
  <p:transition spd="slow" advClick="0" advTm="1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81D86DC1-A67F-D105-AB05-BFD778378F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2" b="5592"/>
          <a:stretch/>
        </p:blipFill>
        <p:spPr>
          <a:xfrm>
            <a:off x="3961500" y="1467237"/>
            <a:ext cx="4123127" cy="2357631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3C3B43-36C0-3A07-84AF-AAE6B6622AC3}"/>
              </a:ext>
            </a:extLst>
          </p:cNvPr>
          <p:cNvSpPr txBox="1"/>
          <p:nvPr/>
        </p:nvSpPr>
        <p:spPr>
          <a:xfrm>
            <a:off x="437772" y="1746964"/>
            <a:ext cx="318878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VN" sz="2800" b="1" dirty="0">
                <a:solidFill>
                  <a:srgbClr val="478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b="1" dirty="0">
                <a:solidFill>
                  <a:srgbClr val="478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sẻ kinh nghiệm của nhóm và của em khi thực hiện việc tuyên truyền về văn hóa ứng xử nơi công cộng. </a:t>
            </a:r>
            <a:endParaRPr lang="en-VN" sz="2800" b="1" dirty="0">
              <a:solidFill>
                <a:srgbClr val="478E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A62BFDF-2F59-0302-898B-8452F9A03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82" y="3289609"/>
            <a:ext cx="3751745" cy="2583676"/>
          </a:xfrm>
          <a:prstGeom prst="rect">
            <a:avLst/>
          </a:prstGeom>
        </p:spPr>
      </p:pic>
      <p:sp>
        <p:nvSpPr>
          <p:cNvPr id="24" name="TextBox 8">
            <a:extLst>
              <a:ext uri="{FF2B5EF4-FFF2-40B4-BE49-F238E27FC236}">
                <a16:creationId xmlns:a16="http://schemas.microsoft.com/office/drawing/2014/main" id="{D8922518-D184-22A7-83C5-6DE426662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12" y="248038"/>
            <a:ext cx="11160191" cy="8437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VN" sz="3600">
                <a:solidFill>
                  <a:srgbClr val="478E7E"/>
                </a:solidFill>
                <a:latin typeface="iCiel Crocante" panose="02000000000000000000" pitchFamily="2" charset="0"/>
                <a:cs typeface="Calibri" panose="020F0502020204030204" pitchFamily="34" charset="0"/>
              </a:rPr>
              <a:t>GÓC CHIA SẺ</a:t>
            </a:r>
          </a:p>
        </p:txBody>
      </p:sp>
    </p:spTree>
    <p:extLst>
      <p:ext uri="{BB962C8B-B14F-4D97-AF65-F5344CB8AC3E}">
        <p14:creationId xmlns:p14="http://schemas.microsoft.com/office/powerpoint/2010/main" val="85938504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020" r="3020" b="30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020" r="3020" b="30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578087" y="2802890"/>
            <a:ext cx="4163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THANK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 YOU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478E7E"/>
              </a:solidFill>
              <a:effectLst/>
              <a:uLnTx/>
              <a:uFillTx/>
              <a:latin typeface="Montserrat SemiBold" panose="00000700000000000000" charset="0"/>
              <a:ea typeface="方正黑体简体" panose="02000000000000000000" pitchFamily="2" charset="-122"/>
              <a:cs typeface="Montserrat SemiBold" panose="00000700000000000000" charset="0"/>
              <a:sym typeface="方正黑体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020" r="3020" b="3020"/>
          <a:stretch>
            <a:fillRect/>
          </a:stretch>
        </p:blipFill>
        <p:spPr>
          <a:xfrm flipH="1">
            <a:off x="0" y="27296"/>
            <a:ext cx="12192000" cy="6858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391022" y="1084426"/>
            <a:ext cx="1129062" cy="1125208"/>
          </a:xfrm>
          <a:prstGeom prst="ellipse">
            <a:avLst/>
          </a:prstGeom>
          <a:solidFill>
            <a:srgbClr val="47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1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44572" y="2509230"/>
            <a:ext cx="8427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600" normalizeH="0" baseline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TÌM HIỂU MỘT SỐ </a:t>
            </a:r>
            <a:r>
              <a:rPr kumimoji="0" lang="en-US" altLang="zh-CN" sz="3200" b="0" i="0" u="none" strike="noStrike" kern="1200" cap="none" spc="600" normalizeH="0" baseline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HOẠT</a:t>
            </a:r>
            <a:r>
              <a:rPr kumimoji="0" lang="en-US" altLang="zh-CN" sz="3200" b="0" i="0" u="none" strike="noStrike" kern="1200" cap="none" spc="600" normalizeH="0" baseline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 </a:t>
            </a:r>
            <a:r>
              <a:rPr kumimoji="0" lang="en-US" altLang="zh-CN" sz="3200" b="0" i="0" u="none" strike="noStrike" kern="1200" cap="none" spc="600" normalizeH="0" baseline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ĐỘNG</a:t>
            </a:r>
            <a:r>
              <a:rPr kumimoji="0" lang="en-US" altLang="zh-CN" sz="3200" b="0" i="0" u="none" strike="noStrike" kern="1200" cap="none" spc="600" normalizeH="0" baseline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 </a:t>
            </a:r>
            <a:r>
              <a:rPr kumimoji="0" lang="en-US" altLang="zh-CN" sz="3200" b="0" i="0" u="none" strike="noStrike" kern="1200" cap="none" spc="600" normalizeH="0" baseline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XÃ</a:t>
            </a:r>
            <a:r>
              <a:rPr kumimoji="0" lang="en-US" altLang="zh-CN" sz="3200" b="0" i="0" u="none" strike="noStrike" kern="1200" cap="none" spc="600" normalizeH="0" baseline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 </a:t>
            </a:r>
            <a:r>
              <a:rPr kumimoji="0" lang="en-US" altLang="zh-CN" sz="3200" b="0" i="0" u="none" strike="noStrike" kern="1200" cap="none" spc="600" normalizeH="0" baseline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HỘI</a:t>
            </a:r>
            <a:r>
              <a:rPr kumimoji="0" lang="en-US" altLang="zh-CN" sz="3200" b="0" i="0" u="none" strike="noStrike" kern="1200" cap="none" spc="600" normalizeH="0" baseline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 </a:t>
            </a:r>
            <a:r>
              <a:rPr kumimoji="0" lang="en-US" altLang="zh-CN" sz="3200" b="0" i="0" u="none" strike="noStrike" kern="1200" cap="none" spc="600" normalizeH="0" baseline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TẠI</a:t>
            </a:r>
            <a:r>
              <a:rPr kumimoji="0" lang="en-US" altLang="zh-CN" sz="3200" b="0" i="0" u="none" strike="noStrike" kern="1200" cap="none" spc="600" normalizeH="0" baseline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 </a:t>
            </a:r>
            <a:r>
              <a:rPr kumimoji="0" lang="en-US" altLang="zh-CN" sz="3200" b="0" i="0" u="none" strike="noStrike" kern="1200" cap="none" spc="600" normalizeH="0" baseline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CỘNG</a:t>
            </a:r>
            <a:r>
              <a:rPr kumimoji="0" lang="en-US" altLang="zh-CN" sz="3200" b="0" i="0" u="none" strike="noStrike" kern="1200" cap="none" spc="600" normalizeH="0" baseline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 </a:t>
            </a:r>
            <a:r>
              <a:rPr kumimoji="0" lang="en-US" altLang="zh-CN" sz="3200" b="0" i="0" u="none" strike="noStrike" kern="1200" cap="none" spc="600" normalizeH="0" baseline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ĐỒNG</a:t>
            </a:r>
            <a:endParaRPr kumimoji="0" lang="zh-CN" altLang="en-US" sz="3200" b="0" i="0" u="none" strike="noStrike" kern="1200" cap="none" spc="600" normalizeH="0" baseline="0" noProof="0" dirty="0">
              <a:ln>
                <a:noFill/>
              </a:ln>
              <a:solidFill>
                <a:srgbClr val="478E7E"/>
              </a:solidFill>
              <a:effectLst/>
              <a:uLnTx/>
              <a:uFillTx/>
              <a:latin typeface="Montserrat SemiBold" panose="00000700000000000000" charset="0"/>
              <a:ea typeface="字魂52号-阿开漫画体" panose="00000500000000000000" pitchFamily="2" charset="-122"/>
              <a:cs typeface="Montserrat SemiBold" panose="00000700000000000000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2458878-A3FF-4F29-9661-B4D0597741D1}"/>
              </a:ext>
            </a:extLst>
          </p:cNvPr>
          <p:cNvGrpSpPr/>
          <p:nvPr/>
        </p:nvGrpSpPr>
        <p:grpSpPr>
          <a:xfrm>
            <a:off x="802617" y="784267"/>
            <a:ext cx="10208236" cy="3468934"/>
            <a:chOff x="-2735641" y="939542"/>
            <a:chExt cx="11085255" cy="346893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466910D-14AF-4F37-926B-D9C1155F56D0}"/>
                </a:ext>
              </a:extLst>
            </p:cNvPr>
            <p:cNvSpPr/>
            <p:nvPr/>
          </p:nvSpPr>
          <p:spPr>
            <a:xfrm flipV="1">
              <a:off x="6154731" y="985261"/>
              <a:ext cx="2194883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A2141F5-E9CC-4923-A178-1F0C5BFBA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455723" y="3300480"/>
              <a:ext cx="325532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  <a:sym typeface="Arial" panose="020B0604020202020204" pitchFamily="34" charset="0"/>
                </a:rPr>
                <a:t>THẢO LUẬN NHÓM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ABF7302-DF3E-4D8B-BD18-02193B1F7608}"/>
                </a:ext>
              </a:extLst>
            </p:cNvPr>
            <p:cNvSpPr/>
            <p:nvPr/>
          </p:nvSpPr>
          <p:spPr>
            <a:xfrm>
              <a:off x="-2735641" y="939542"/>
              <a:ext cx="2133096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6436D52B-688F-214D-A242-6B91A41E30EA}"/>
              </a:ext>
            </a:extLst>
          </p:cNvPr>
          <p:cNvGrpSpPr>
            <a:grpSpLocks/>
          </p:cNvGrpSpPr>
          <p:nvPr/>
        </p:nvGrpSpPr>
        <p:grpSpPr bwMode="auto">
          <a:xfrm>
            <a:off x="385132" y="1537648"/>
            <a:ext cx="4356261" cy="4296448"/>
            <a:chOff x="0" y="0"/>
            <a:chExt cx="4289197" cy="4230768"/>
          </a:xfrm>
          <a:solidFill>
            <a:srgbClr val="2B80A5"/>
          </a:solidFill>
        </p:grpSpPr>
        <p:sp>
          <p:nvSpPr>
            <p:cNvPr id="25" name="AutoShape 4">
              <a:extLst>
                <a:ext uri="{FF2B5EF4-FFF2-40B4-BE49-F238E27FC236}">
                  <a16:creationId xmlns:a16="http://schemas.microsoft.com/office/drawing/2014/main" id="{6695ABEE-A95C-944E-AAEF-93D5BF0BEAC1}"/>
                </a:ext>
              </a:extLst>
            </p:cNvPr>
            <p:cNvSpPr>
              <a:spLocks/>
            </p:cNvSpPr>
            <p:nvPr/>
          </p:nvSpPr>
          <p:spPr bwMode="auto">
            <a:xfrm rot="1075248">
              <a:off x="2398713" y="49026"/>
              <a:ext cx="487362" cy="1054216"/>
            </a:xfrm>
            <a:custGeom>
              <a:avLst/>
              <a:gdLst>
                <a:gd name="T0" fmla="*/ 243681 w 21310"/>
                <a:gd name="T1" fmla="*/ 527108 h 21600"/>
                <a:gd name="T2" fmla="*/ 243681 w 21310"/>
                <a:gd name="T3" fmla="*/ 527108 h 21600"/>
                <a:gd name="T4" fmla="*/ 243681 w 21310"/>
                <a:gd name="T5" fmla="*/ 527108 h 21600"/>
                <a:gd name="T6" fmla="*/ 243681 w 21310"/>
                <a:gd name="T7" fmla="*/ 52710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6" name="AutoShape 5">
              <a:extLst>
                <a:ext uri="{FF2B5EF4-FFF2-40B4-BE49-F238E27FC236}">
                  <a16:creationId xmlns:a16="http://schemas.microsoft.com/office/drawing/2014/main" id="{8D3D9324-B7A9-5845-B2E0-F9A675A52282}"/>
                </a:ext>
              </a:extLst>
            </p:cNvPr>
            <p:cNvSpPr>
              <a:spLocks/>
            </p:cNvSpPr>
            <p:nvPr/>
          </p:nvSpPr>
          <p:spPr bwMode="auto">
            <a:xfrm rot="1075248">
              <a:off x="2317750" y="561846"/>
              <a:ext cx="487363" cy="527108"/>
            </a:xfrm>
            <a:custGeom>
              <a:avLst/>
              <a:gdLst>
                <a:gd name="T0" fmla="*/ 243682 w 21600"/>
                <a:gd name="T1" fmla="*/ 263554 h 21600"/>
                <a:gd name="T2" fmla="*/ 243682 w 21600"/>
                <a:gd name="T3" fmla="*/ 263554 h 21600"/>
                <a:gd name="T4" fmla="*/ 243682 w 21600"/>
                <a:gd name="T5" fmla="*/ 263554 h 21600"/>
                <a:gd name="T6" fmla="*/ 243682 w 21600"/>
                <a:gd name="T7" fmla="*/ 2635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7" name="AutoShape 6">
              <a:extLst>
                <a:ext uri="{FF2B5EF4-FFF2-40B4-BE49-F238E27FC236}">
                  <a16:creationId xmlns:a16="http://schemas.microsoft.com/office/drawing/2014/main" id="{1D5042A3-CFFB-814A-8599-29A5D9EE223A}"/>
                </a:ext>
              </a:extLst>
            </p:cNvPr>
            <p:cNvSpPr>
              <a:spLocks/>
            </p:cNvSpPr>
            <p:nvPr/>
          </p:nvSpPr>
          <p:spPr bwMode="auto">
            <a:xfrm rot="-9724744">
              <a:off x="1403350" y="3127527"/>
              <a:ext cx="487363" cy="1054216"/>
            </a:xfrm>
            <a:custGeom>
              <a:avLst/>
              <a:gdLst>
                <a:gd name="T0" fmla="*/ 243682 w 21310"/>
                <a:gd name="T1" fmla="*/ 527108 h 21600"/>
                <a:gd name="T2" fmla="*/ 243682 w 21310"/>
                <a:gd name="T3" fmla="*/ 527108 h 21600"/>
                <a:gd name="T4" fmla="*/ 243682 w 21310"/>
                <a:gd name="T5" fmla="*/ 527108 h 21600"/>
                <a:gd name="T6" fmla="*/ 243682 w 21310"/>
                <a:gd name="T7" fmla="*/ 52710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8" name="AutoShape 7">
              <a:extLst>
                <a:ext uri="{FF2B5EF4-FFF2-40B4-BE49-F238E27FC236}">
                  <a16:creationId xmlns:a16="http://schemas.microsoft.com/office/drawing/2014/main" id="{0064D62B-ED47-3E40-A60A-88B087519810}"/>
                </a:ext>
              </a:extLst>
            </p:cNvPr>
            <p:cNvSpPr>
              <a:spLocks/>
            </p:cNvSpPr>
            <p:nvPr/>
          </p:nvSpPr>
          <p:spPr bwMode="auto">
            <a:xfrm rot="-9724744">
              <a:off x="1484313" y="3141816"/>
              <a:ext cx="487362" cy="527108"/>
            </a:xfrm>
            <a:custGeom>
              <a:avLst/>
              <a:gdLst>
                <a:gd name="T0" fmla="*/ 243681 w 21600"/>
                <a:gd name="T1" fmla="*/ 263554 h 21600"/>
                <a:gd name="T2" fmla="*/ 243681 w 21600"/>
                <a:gd name="T3" fmla="*/ 263554 h 21600"/>
                <a:gd name="T4" fmla="*/ 243681 w 21600"/>
                <a:gd name="T5" fmla="*/ 263554 h 21600"/>
                <a:gd name="T6" fmla="*/ 243681 w 21600"/>
                <a:gd name="T7" fmla="*/ 2635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9" name="AutoShape 8">
              <a:extLst>
                <a:ext uri="{FF2B5EF4-FFF2-40B4-BE49-F238E27FC236}">
                  <a16:creationId xmlns:a16="http://schemas.microsoft.com/office/drawing/2014/main" id="{6CACFB87-0CA1-3B45-9457-FE2D688CF9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18666" y="1588335"/>
              <a:ext cx="487416" cy="1054100"/>
            </a:xfrm>
            <a:custGeom>
              <a:avLst/>
              <a:gdLst>
                <a:gd name="T0" fmla="*/ 243708 w 21310"/>
                <a:gd name="T1" fmla="*/ 527050 h 21600"/>
                <a:gd name="T2" fmla="*/ 243708 w 21310"/>
                <a:gd name="T3" fmla="*/ 527050 h 21600"/>
                <a:gd name="T4" fmla="*/ 243708 w 21310"/>
                <a:gd name="T5" fmla="*/ 527050 h 21600"/>
                <a:gd name="T6" fmla="*/ 243708 w 21310"/>
                <a:gd name="T7" fmla="*/ 5270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5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5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0" name="AutoShape 9">
              <a:extLst>
                <a:ext uri="{FF2B5EF4-FFF2-40B4-BE49-F238E27FC236}">
                  <a16:creationId xmlns:a16="http://schemas.microsoft.com/office/drawing/2014/main" id="{54FCFAD2-25CA-C84F-99C4-75CAB0E91B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256729" y="1851860"/>
              <a:ext cx="487416" cy="527050"/>
            </a:xfrm>
            <a:custGeom>
              <a:avLst/>
              <a:gdLst>
                <a:gd name="T0" fmla="*/ 243708 w 21600"/>
                <a:gd name="T1" fmla="*/ 263525 h 21600"/>
                <a:gd name="T2" fmla="*/ 243708 w 21600"/>
                <a:gd name="T3" fmla="*/ 263525 h 21600"/>
                <a:gd name="T4" fmla="*/ 243708 w 21600"/>
                <a:gd name="T5" fmla="*/ 263525 h 21600"/>
                <a:gd name="T6" fmla="*/ 243708 w 21600"/>
                <a:gd name="T7" fmla="*/ 2635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1047B44A-A651-8B46-9728-41EBF88D09A6}"/>
                </a:ext>
              </a:extLst>
            </p:cNvPr>
            <p:cNvSpPr>
              <a:spLocks/>
            </p:cNvSpPr>
            <p:nvPr/>
          </p:nvSpPr>
          <p:spPr bwMode="auto">
            <a:xfrm rot="-5400005">
              <a:off x="283341" y="1588335"/>
              <a:ext cx="487416" cy="1054100"/>
            </a:xfrm>
            <a:custGeom>
              <a:avLst/>
              <a:gdLst>
                <a:gd name="T0" fmla="*/ 243708 w 21310"/>
                <a:gd name="T1" fmla="*/ 527050 h 21600"/>
                <a:gd name="T2" fmla="*/ 243708 w 21310"/>
                <a:gd name="T3" fmla="*/ 527050 h 21600"/>
                <a:gd name="T4" fmla="*/ 243708 w 21310"/>
                <a:gd name="T5" fmla="*/ 527050 h 21600"/>
                <a:gd name="T6" fmla="*/ 243708 w 21310"/>
                <a:gd name="T7" fmla="*/ 5270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5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5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2" name="AutoShape 11">
              <a:extLst>
                <a:ext uri="{FF2B5EF4-FFF2-40B4-BE49-F238E27FC236}">
                  <a16:creationId xmlns:a16="http://schemas.microsoft.com/office/drawing/2014/main" id="{8C1C829A-C7B2-E244-878C-C8F7C28F0840}"/>
                </a:ext>
              </a:extLst>
            </p:cNvPr>
            <p:cNvSpPr>
              <a:spLocks/>
            </p:cNvSpPr>
            <p:nvPr/>
          </p:nvSpPr>
          <p:spPr bwMode="auto">
            <a:xfrm rot="-5400005">
              <a:off x="545279" y="1851860"/>
              <a:ext cx="487416" cy="527050"/>
            </a:xfrm>
            <a:custGeom>
              <a:avLst/>
              <a:gdLst>
                <a:gd name="T0" fmla="*/ 243708 w 21600"/>
                <a:gd name="T1" fmla="*/ 263525 h 21600"/>
                <a:gd name="T2" fmla="*/ 243708 w 21600"/>
                <a:gd name="T3" fmla="*/ 263525 h 21600"/>
                <a:gd name="T4" fmla="*/ 243708 w 21600"/>
                <a:gd name="T5" fmla="*/ 263525 h 21600"/>
                <a:gd name="T6" fmla="*/ 243708 w 21600"/>
                <a:gd name="T7" fmla="*/ 2635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3" name="AutoShape 12">
              <a:extLst>
                <a:ext uri="{FF2B5EF4-FFF2-40B4-BE49-F238E27FC236}">
                  <a16:creationId xmlns:a16="http://schemas.microsoft.com/office/drawing/2014/main" id="{1F09EC4C-3014-B245-A821-EE3A27BF9347}"/>
                </a:ext>
              </a:extLst>
            </p:cNvPr>
            <p:cNvSpPr>
              <a:spLocks/>
            </p:cNvSpPr>
            <p:nvPr/>
          </p:nvSpPr>
          <p:spPr bwMode="auto">
            <a:xfrm rot="3237253">
              <a:off x="3209898" y="636525"/>
              <a:ext cx="485828" cy="1054100"/>
            </a:xfrm>
            <a:custGeom>
              <a:avLst/>
              <a:gdLst>
                <a:gd name="T0" fmla="*/ 242914 w 21310"/>
                <a:gd name="T1" fmla="*/ 527050 h 21600"/>
                <a:gd name="T2" fmla="*/ 242914 w 21310"/>
                <a:gd name="T3" fmla="*/ 527050 h 21600"/>
                <a:gd name="T4" fmla="*/ 242914 w 21310"/>
                <a:gd name="T5" fmla="*/ 527050 h 21600"/>
                <a:gd name="T6" fmla="*/ 242914 w 21310"/>
                <a:gd name="T7" fmla="*/ 5270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4" name="AutoShape 13">
              <a:extLst>
                <a:ext uri="{FF2B5EF4-FFF2-40B4-BE49-F238E27FC236}">
                  <a16:creationId xmlns:a16="http://schemas.microsoft.com/office/drawing/2014/main" id="{78D2DD71-F67B-3C4B-BF83-B0187E1FEA73}"/>
                </a:ext>
              </a:extLst>
            </p:cNvPr>
            <p:cNvSpPr>
              <a:spLocks/>
            </p:cNvSpPr>
            <p:nvPr/>
          </p:nvSpPr>
          <p:spPr bwMode="auto">
            <a:xfrm rot="3237253">
              <a:off x="2998760" y="1054054"/>
              <a:ext cx="485828" cy="527050"/>
            </a:xfrm>
            <a:custGeom>
              <a:avLst/>
              <a:gdLst>
                <a:gd name="T0" fmla="*/ 242914 w 21600"/>
                <a:gd name="T1" fmla="*/ 263525 h 21600"/>
                <a:gd name="T2" fmla="*/ 242914 w 21600"/>
                <a:gd name="T3" fmla="*/ 263525 h 21600"/>
                <a:gd name="T4" fmla="*/ 242914 w 21600"/>
                <a:gd name="T5" fmla="*/ 263525 h 21600"/>
                <a:gd name="T6" fmla="*/ 242914 w 21600"/>
                <a:gd name="T7" fmla="*/ 2635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5" name="AutoShape 14">
              <a:extLst>
                <a:ext uri="{FF2B5EF4-FFF2-40B4-BE49-F238E27FC236}">
                  <a16:creationId xmlns:a16="http://schemas.microsoft.com/office/drawing/2014/main" id="{C1A933C6-0683-8C4C-903F-70A4FE1ABD5D}"/>
                </a:ext>
              </a:extLst>
            </p:cNvPr>
            <p:cNvSpPr>
              <a:spLocks/>
            </p:cNvSpPr>
            <p:nvPr/>
          </p:nvSpPr>
          <p:spPr bwMode="auto">
            <a:xfrm rot="-7562734">
              <a:off x="593698" y="2540145"/>
              <a:ext cx="485828" cy="1054100"/>
            </a:xfrm>
            <a:custGeom>
              <a:avLst/>
              <a:gdLst>
                <a:gd name="T0" fmla="*/ 242914 w 21310"/>
                <a:gd name="T1" fmla="*/ 527050 h 21600"/>
                <a:gd name="T2" fmla="*/ 242914 w 21310"/>
                <a:gd name="T3" fmla="*/ 527050 h 21600"/>
                <a:gd name="T4" fmla="*/ 242914 w 21310"/>
                <a:gd name="T5" fmla="*/ 527050 h 21600"/>
                <a:gd name="T6" fmla="*/ 242914 w 21310"/>
                <a:gd name="T7" fmla="*/ 5270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8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6" name="AutoShape 15">
              <a:extLst>
                <a:ext uri="{FF2B5EF4-FFF2-40B4-BE49-F238E27FC236}">
                  <a16:creationId xmlns:a16="http://schemas.microsoft.com/office/drawing/2014/main" id="{2FBC377D-8354-F749-B323-0FADB5A87EA3}"/>
                </a:ext>
              </a:extLst>
            </p:cNvPr>
            <p:cNvSpPr>
              <a:spLocks/>
            </p:cNvSpPr>
            <p:nvPr/>
          </p:nvSpPr>
          <p:spPr bwMode="auto">
            <a:xfrm rot="-7562734">
              <a:off x="804835" y="2649666"/>
              <a:ext cx="485828" cy="527050"/>
            </a:xfrm>
            <a:custGeom>
              <a:avLst/>
              <a:gdLst>
                <a:gd name="T0" fmla="*/ 242914 w 21600"/>
                <a:gd name="T1" fmla="*/ 263525 h 21600"/>
                <a:gd name="T2" fmla="*/ 242914 w 21600"/>
                <a:gd name="T3" fmla="*/ 263525 h 21600"/>
                <a:gd name="T4" fmla="*/ 242914 w 21600"/>
                <a:gd name="T5" fmla="*/ 263525 h 21600"/>
                <a:gd name="T6" fmla="*/ 242914 w 21600"/>
                <a:gd name="T7" fmla="*/ 2635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7" name="AutoShape 16">
              <a:extLst>
                <a:ext uri="{FF2B5EF4-FFF2-40B4-BE49-F238E27FC236}">
                  <a16:creationId xmlns:a16="http://schemas.microsoft.com/office/drawing/2014/main" id="{91AE0E5C-8010-3742-9550-441A14252553}"/>
                </a:ext>
              </a:extLst>
            </p:cNvPr>
            <p:cNvSpPr>
              <a:spLocks/>
            </p:cNvSpPr>
            <p:nvPr/>
          </p:nvSpPr>
          <p:spPr bwMode="auto">
            <a:xfrm rot="7561241">
              <a:off x="3209105" y="2539351"/>
              <a:ext cx="487415" cy="1054100"/>
            </a:xfrm>
            <a:custGeom>
              <a:avLst/>
              <a:gdLst>
                <a:gd name="T0" fmla="*/ 243707 w 21310"/>
                <a:gd name="T1" fmla="*/ 527050 h 21600"/>
                <a:gd name="T2" fmla="*/ 243707 w 21310"/>
                <a:gd name="T3" fmla="*/ 527050 h 21600"/>
                <a:gd name="T4" fmla="*/ 243707 w 21310"/>
                <a:gd name="T5" fmla="*/ 527050 h 21600"/>
                <a:gd name="T6" fmla="*/ 243707 w 21310"/>
                <a:gd name="T7" fmla="*/ 5270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8" name="AutoShape 17">
              <a:extLst>
                <a:ext uri="{FF2B5EF4-FFF2-40B4-BE49-F238E27FC236}">
                  <a16:creationId xmlns:a16="http://schemas.microsoft.com/office/drawing/2014/main" id="{9D2517E3-623F-104A-B9D7-CE27F97084BE}"/>
                </a:ext>
              </a:extLst>
            </p:cNvPr>
            <p:cNvSpPr>
              <a:spLocks/>
            </p:cNvSpPr>
            <p:nvPr/>
          </p:nvSpPr>
          <p:spPr bwMode="auto">
            <a:xfrm rot="7561241">
              <a:off x="2997966" y="2648872"/>
              <a:ext cx="487416" cy="527050"/>
            </a:xfrm>
            <a:custGeom>
              <a:avLst/>
              <a:gdLst>
                <a:gd name="T0" fmla="*/ 243708 w 21600"/>
                <a:gd name="T1" fmla="*/ 263525 h 21600"/>
                <a:gd name="T2" fmla="*/ 243708 w 21600"/>
                <a:gd name="T3" fmla="*/ 263525 h 21600"/>
                <a:gd name="T4" fmla="*/ 243708 w 21600"/>
                <a:gd name="T5" fmla="*/ 263525 h 21600"/>
                <a:gd name="T6" fmla="*/ 243708 w 21600"/>
                <a:gd name="T7" fmla="*/ 2635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9" name="AutoShape 18">
              <a:extLst>
                <a:ext uri="{FF2B5EF4-FFF2-40B4-BE49-F238E27FC236}">
                  <a16:creationId xmlns:a16="http://schemas.microsoft.com/office/drawing/2014/main" id="{AA865893-6755-414B-9C35-5EF035A476C5}"/>
                </a:ext>
              </a:extLst>
            </p:cNvPr>
            <p:cNvSpPr>
              <a:spLocks/>
            </p:cNvSpPr>
            <p:nvPr/>
          </p:nvSpPr>
          <p:spPr bwMode="auto">
            <a:xfrm rot="-3238786">
              <a:off x="592905" y="637318"/>
              <a:ext cx="487415" cy="1054100"/>
            </a:xfrm>
            <a:custGeom>
              <a:avLst/>
              <a:gdLst>
                <a:gd name="T0" fmla="*/ 243707 w 21310"/>
                <a:gd name="T1" fmla="*/ 527050 h 21600"/>
                <a:gd name="T2" fmla="*/ 243707 w 21310"/>
                <a:gd name="T3" fmla="*/ 527050 h 21600"/>
                <a:gd name="T4" fmla="*/ 243707 w 21310"/>
                <a:gd name="T5" fmla="*/ 527050 h 21600"/>
                <a:gd name="T6" fmla="*/ 243707 w 21310"/>
                <a:gd name="T7" fmla="*/ 5270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0" name="AutoShape 19">
              <a:extLst>
                <a:ext uri="{FF2B5EF4-FFF2-40B4-BE49-F238E27FC236}">
                  <a16:creationId xmlns:a16="http://schemas.microsoft.com/office/drawing/2014/main" id="{1A990F2D-1F01-A048-B628-A42C06FD1F2E}"/>
                </a:ext>
              </a:extLst>
            </p:cNvPr>
            <p:cNvSpPr>
              <a:spLocks/>
            </p:cNvSpPr>
            <p:nvPr/>
          </p:nvSpPr>
          <p:spPr bwMode="auto">
            <a:xfrm rot="-3238786">
              <a:off x="804041" y="1054848"/>
              <a:ext cx="487416" cy="527050"/>
            </a:xfrm>
            <a:custGeom>
              <a:avLst/>
              <a:gdLst>
                <a:gd name="T0" fmla="*/ 243708 w 21600"/>
                <a:gd name="T1" fmla="*/ 263525 h 21600"/>
                <a:gd name="T2" fmla="*/ 243708 w 21600"/>
                <a:gd name="T3" fmla="*/ 263525 h 21600"/>
                <a:gd name="T4" fmla="*/ 243708 w 21600"/>
                <a:gd name="T5" fmla="*/ 263525 h 21600"/>
                <a:gd name="T6" fmla="*/ 243708 w 21600"/>
                <a:gd name="T7" fmla="*/ 2635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1" name="AutoShape 20">
              <a:extLst>
                <a:ext uri="{FF2B5EF4-FFF2-40B4-BE49-F238E27FC236}">
                  <a16:creationId xmlns:a16="http://schemas.microsoft.com/office/drawing/2014/main" id="{3550CCC3-65EB-AF40-BDE4-928D2B41906D}"/>
                </a:ext>
              </a:extLst>
            </p:cNvPr>
            <p:cNvSpPr>
              <a:spLocks/>
            </p:cNvSpPr>
            <p:nvPr/>
          </p:nvSpPr>
          <p:spPr bwMode="auto">
            <a:xfrm rot="9719599">
              <a:off x="2401888" y="3127527"/>
              <a:ext cx="485775" cy="1052627"/>
            </a:xfrm>
            <a:custGeom>
              <a:avLst/>
              <a:gdLst>
                <a:gd name="T0" fmla="*/ 242887 w 21310"/>
                <a:gd name="T1" fmla="*/ 526314 h 21600"/>
                <a:gd name="T2" fmla="*/ 242887 w 21310"/>
                <a:gd name="T3" fmla="*/ 526314 h 21600"/>
                <a:gd name="T4" fmla="*/ 242887 w 21310"/>
                <a:gd name="T5" fmla="*/ 526314 h 21600"/>
                <a:gd name="T6" fmla="*/ 242887 w 21310"/>
                <a:gd name="T7" fmla="*/ 52631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2" name="AutoShape 21">
              <a:extLst>
                <a:ext uri="{FF2B5EF4-FFF2-40B4-BE49-F238E27FC236}">
                  <a16:creationId xmlns:a16="http://schemas.microsoft.com/office/drawing/2014/main" id="{CDA62B21-785A-474D-A0AA-BBDAC80ABD0A}"/>
                </a:ext>
              </a:extLst>
            </p:cNvPr>
            <p:cNvSpPr>
              <a:spLocks/>
            </p:cNvSpPr>
            <p:nvPr/>
          </p:nvSpPr>
          <p:spPr bwMode="auto">
            <a:xfrm rot="9719599">
              <a:off x="2320925" y="3141816"/>
              <a:ext cx="485775" cy="527108"/>
            </a:xfrm>
            <a:custGeom>
              <a:avLst/>
              <a:gdLst>
                <a:gd name="T0" fmla="*/ 242888 w 21600"/>
                <a:gd name="T1" fmla="*/ 263554 h 21600"/>
                <a:gd name="T2" fmla="*/ 242888 w 21600"/>
                <a:gd name="T3" fmla="*/ 263554 h 21600"/>
                <a:gd name="T4" fmla="*/ 242888 w 21600"/>
                <a:gd name="T5" fmla="*/ 263554 h 21600"/>
                <a:gd name="T6" fmla="*/ 242888 w 21600"/>
                <a:gd name="T7" fmla="*/ 2635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3" name="AutoShape 22">
              <a:extLst>
                <a:ext uri="{FF2B5EF4-FFF2-40B4-BE49-F238E27FC236}">
                  <a16:creationId xmlns:a16="http://schemas.microsoft.com/office/drawing/2014/main" id="{50ECEB9D-FF12-074D-B3D8-8C5E549C49CF}"/>
                </a:ext>
              </a:extLst>
            </p:cNvPr>
            <p:cNvSpPr>
              <a:spLocks/>
            </p:cNvSpPr>
            <p:nvPr/>
          </p:nvSpPr>
          <p:spPr bwMode="auto">
            <a:xfrm rot="-1080405">
              <a:off x="1401763" y="50615"/>
              <a:ext cx="485775" cy="1052627"/>
            </a:xfrm>
            <a:custGeom>
              <a:avLst/>
              <a:gdLst>
                <a:gd name="T0" fmla="*/ 242887 w 21310"/>
                <a:gd name="T1" fmla="*/ 526314 h 21600"/>
                <a:gd name="T2" fmla="*/ 242887 w 21310"/>
                <a:gd name="T3" fmla="*/ 526314 h 21600"/>
                <a:gd name="T4" fmla="*/ 242887 w 21310"/>
                <a:gd name="T5" fmla="*/ 526314 h 21600"/>
                <a:gd name="T6" fmla="*/ 242887 w 21310"/>
                <a:gd name="T7" fmla="*/ 52631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4" name="AutoShape 23">
              <a:extLst>
                <a:ext uri="{FF2B5EF4-FFF2-40B4-BE49-F238E27FC236}">
                  <a16:creationId xmlns:a16="http://schemas.microsoft.com/office/drawing/2014/main" id="{B36210A9-B3A6-8748-94FE-B1C402FDBBB6}"/>
                </a:ext>
              </a:extLst>
            </p:cNvPr>
            <p:cNvSpPr>
              <a:spLocks/>
            </p:cNvSpPr>
            <p:nvPr/>
          </p:nvSpPr>
          <p:spPr bwMode="auto">
            <a:xfrm rot="-1080405">
              <a:off x="1482725" y="561846"/>
              <a:ext cx="485775" cy="527108"/>
            </a:xfrm>
            <a:custGeom>
              <a:avLst/>
              <a:gdLst>
                <a:gd name="T0" fmla="*/ 242888 w 21600"/>
                <a:gd name="T1" fmla="*/ 263554 h 21600"/>
                <a:gd name="T2" fmla="*/ 242888 w 21600"/>
                <a:gd name="T3" fmla="*/ 263554 h 21600"/>
                <a:gd name="T4" fmla="*/ 242888 w 21600"/>
                <a:gd name="T5" fmla="*/ 263554 h 21600"/>
                <a:gd name="T6" fmla="*/ 242888 w 21600"/>
                <a:gd name="T7" fmla="*/ 2635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F0FFD2-F687-4173-B297-F5A8AC59A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881578"/>
              </p:ext>
            </p:extLst>
          </p:nvPr>
        </p:nvGraphicFramePr>
        <p:xfrm>
          <a:off x="5437165" y="2482493"/>
          <a:ext cx="6097977" cy="3858930"/>
        </p:xfrm>
        <a:graphic>
          <a:graphicData uri="http://schemas.openxmlformats.org/drawingml/2006/table">
            <a:tbl>
              <a:tblPr firstRow="1" firstCol="1" bandRow="1"/>
              <a:tblGrid>
                <a:gridCol w="2046351">
                  <a:extLst>
                    <a:ext uri="{9D8B030D-6E8A-4147-A177-3AD203B41FA5}">
                      <a16:colId xmlns:a16="http://schemas.microsoft.com/office/drawing/2014/main" val="302733863"/>
                    </a:ext>
                  </a:extLst>
                </a:gridCol>
                <a:gridCol w="2025813">
                  <a:extLst>
                    <a:ext uri="{9D8B030D-6E8A-4147-A177-3AD203B41FA5}">
                      <a16:colId xmlns:a16="http://schemas.microsoft.com/office/drawing/2014/main" val="2656800002"/>
                    </a:ext>
                  </a:extLst>
                </a:gridCol>
                <a:gridCol w="2025813">
                  <a:extLst>
                    <a:ext uri="{9D8B030D-6E8A-4147-A177-3AD203B41FA5}">
                      <a16:colId xmlns:a16="http://schemas.microsoft.com/office/drawing/2014/main" val="2760735512"/>
                    </a:ext>
                  </a:extLst>
                </a:gridCol>
              </a:tblGrid>
              <a:tr h="11996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Tên, hình thức hoạt động xã hội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 tượng hướng tới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973128"/>
                  </a:ext>
                </a:extLst>
              </a:tr>
              <a:tr h="886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284267"/>
                  </a:ext>
                </a:extLst>
              </a:tr>
              <a:tr h="886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3482"/>
                  </a:ext>
                </a:extLst>
              </a:tr>
              <a:tr h="886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959959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E487E3ED-3DCA-4D2A-9872-8CE59DBC28D5}"/>
              </a:ext>
            </a:extLst>
          </p:cNvPr>
          <p:cNvSpPr txBox="1"/>
          <p:nvPr/>
        </p:nvSpPr>
        <p:spPr>
          <a:xfrm>
            <a:off x="4469896" y="1362472"/>
            <a:ext cx="6097978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61DE209-40FC-4D26-86A1-29D0EACBD3B8}"/>
              </a:ext>
            </a:extLst>
          </p:cNvPr>
          <p:cNvSpPr txBox="1"/>
          <p:nvPr/>
        </p:nvSpPr>
        <p:spPr>
          <a:xfrm>
            <a:off x="2891642" y="335900"/>
            <a:ext cx="60979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Chia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39033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2458878-A3FF-4F29-9661-B4D0597741D1}"/>
              </a:ext>
            </a:extLst>
          </p:cNvPr>
          <p:cNvGrpSpPr/>
          <p:nvPr/>
        </p:nvGrpSpPr>
        <p:grpSpPr>
          <a:xfrm flipV="1">
            <a:off x="719488" y="652751"/>
            <a:ext cx="10193933" cy="45719"/>
            <a:chOff x="-2735643" y="939543"/>
            <a:chExt cx="11085256" cy="45719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466910D-14AF-4F37-926B-D9C1155F56D0}"/>
                </a:ext>
              </a:extLst>
            </p:cNvPr>
            <p:cNvSpPr/>
            <p:nvPr/>
          </p:nvSpPr>
          <p:spPr>
            <a:xfrm>
              <a:off x="6115552" y="939543"/>
              <a:ext cx="2234061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ABF7302-DF3E-4D8B-BD18-02193B1F7608}"/>
                </a:ext>
              </a:extLst>
            </p:cNvPr>
            <p:cNvSpPr/>
            <p:nvPr/>
          </p:nvSpPr>
          <p:spPr>
            <a:xfrm>
              <a:off x="-2735643" y="939543"/>
              <a:ext cx="2187745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47493C1-CEDA-4C81-A7C9-54B8235D2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8016"/>
            <a:ext cx="2381250" cy="294322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627217A-9C7D-4EEF-806C-06A095642061}"/>
              </a:ext>
            </a:extLst>
          </p:cNvPr>
          <p:cNvSpPr txBox="1"/>
          <p:nvPr/>
        </p:nvSpPr>
        <p:spPr>
          <a:xfrm>
            <a:off x="2909455" y="221126"/>
            <a:ext cx="5949537" cy="86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Chia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971FE10-52ED-41D0-A47E-FB37CB4929AF}"/>
              </a:ext>
            </a:extLst>
          </p:cNvPr>
          <p:cNvSpPr/>
          <p:nvPr/>
        </p:nvSpPr>
        <p:spPr>
          <a:xfrm>
            <a:off x="2909455" y="2514600"/>
            <a:ext cx="7356293" cy="1828800"/>
          </a:xfrm>
          <a:prstGeom prst="ellipse">
            <a:avLst/>
          </a:prstGeom>
          <a:noFill/>
          <a:ln w="38100">
            <a:solidFill>
              <a:srgbClr val="2B80A5"/>
            </a:solidFill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accent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0570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2458878-A3FF-4F29-9661-B4D0597741D1}"/>
              </a:ext>
            </a:extLst>
          </p:cNvPr>
          <p:cNvGrpSpPr/>
          <p:nvPr/>
        </p:nvGrpSpPr>
        <p:grpSpPr>
          <a:xfrm flipV="1">
            <a:off x="719488" y="607031"/>
            <a:ext cx="10193933" cy="91438"/>
            <a:chOff x="-2735643" y="939544"/>
            <a:chExt cx="11085256" cy="9143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466910D-14AF-4F37-926B-D9C1155F56D0}"/>
                </a:ext>
              </a:extLst>
            </p:cNvPr>
            <p:cNvSpPr/>
            <p:nvPr/>
          </p:nvSpPr>
          <p:spPr>
            <a:xfrm flipV="1">
              <a:off x="3110973" y="985263"/>
              <a:ext cx="5238640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ABF7302-DF3E-4D8B-BD18-02193B1F7608}"/>
                </a:ext>
              </a:extLst>
            </p:cNvPr>
            <p:cNvSpPr/>
            <p:nvPr/>
          </p:nvSpPr>
          <p:spPr>
            <a:xfrm>
              <a:off x="-2735643" y="939544"/>
              <a:ext cx="3880184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33C3097D-D522-CF83-7E4A-5AB63F1B17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204231"/>
              </p:ext>
            </p:extLst>
          </p:nvPr>
        </p:nvGraphicFramePr>
        <p:xfrm>
          <a:off x="279816" y="1629330"/>
          <a:ext cx="11632367" cy="3187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5221E88-321B-495B-7D2B-A535F1798F32}"/>
              </a:ext>
            </a:extLst>
          </p:cNvPr>
          <p:cNvSpPr txBox="1"/>
          <p:nvPr/>
        </p:nvSpPr>
        <p:spPr>
          <a:xfrm>
            <a:off x="4592481" y="326937"/>
            <a:ext cx="5949537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0D446-20D2-742B-5BEC-270DF33272AD}"/>
              </a:ext>
            </a:extLst>
          </p:cNvPr>
          <p:cNvSpPr txBox="1"/>
          <p:nvPr/>
        </p:nvSpPr>
        <p:spPr>
          <a:xfrm>
            <a:off x="2981740" y="1629330"/>
            <a:ext cx="2114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CÁ NHÂN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0401D-3290-4693-E48A-64EC40593DFA}"/>
              </a:ext>
            </a:extLst>
          </p:cNvPr>
          <p:cNvSpPr txBox="1"/>
          <p:nvPr/>
        </p:nvSpPr>
        <p:spPr>
          <a:xfrm>
            <a:off x="7745896" y="2175712"/>
            <a:ext cx="2114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CỘNG ĐỒNG</a:t>
            </a:r>
          </a:p>
        </p:txBody>
      </p:sp>
    </p:spTree>
    <p:extLst>
      <p:ext uri="{BB962C8B-B14F-4D97-AF65-F5344CB8AC3E}">
        <p14:creationId xmlns:p14="http://schemas.microsoft.com/office/powerpoint/2010/main" val="936313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020" r="3020" b="302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391022" y="1084426"/>
            <a:ext cx="1129062" cy="1125208"/>
          </a:xfrm>
          <a:prstGeom prst="ellipse">
            <a:avLst/>
          </a:prstGeom>
          <a:solidFill>
            <a:srgbClr val="47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noProof="1">
                <a:solidFill>
                  <a:prstClr val="whit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2</a:t>
            </a:r>
            <a:endParaRPr kumimoji="0" lang="en-US" altLang="zh-CN" sz="40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60065" y="2323699"/>
            <a:ext cx="7790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600" normalizeH="0" baseline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THỰC HIỆN </a:t>
            </a:r>
            <a:r>
              <a:rPr kumimoji="0" lang="vi-VN" altLang="zh-CN" sz="3200" b="0" i="0" u="none" strike="noStrike" kern="1200" cap="none" spc="600" normalizeH="0" baseline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MỘT SỐ </a:t>
            </a:r>
            <a:r>
              <a:rPr kumimoji="0" lang="en-US" altLang="zh-CN" sz="3200" b="0" i="0" u="none" strike="noStrike" kern="1200" cap="none" spc="600" normalizeH="0" baseline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BIỆN PHÁP ĐỂ MỞ RỘNG MỐI QUAN HỆ, THU HÚT CÁC BẠN, CỘNG ĐỘNG THAM GIA HOẠT ĐỘNG XÃ HỘI</a:t>
            </a:r>
            <a:endParaRPr kumimoji="0" lang="zh-CN" altLang="en-US" sz="3200" b="0" i="0" u="none" strike="noStrike" kern="1200" cap="none" spc="600" normalizeH="0" baseline="0" noProof="0" dirty="0">
              <a:ln>
                <a:noFill/>
              </a:ln>
              <a:solidFill>
                <a:srgbClr val="478E7E"/>
              </a:solidFill>
              <a:effectLst/>
              <a:uLnTx/>
              <a:uFillTx/>
              <a:latin typeface="Montserrat SemiBold" panose="00000700000000000000" charset="0"/>
              <a:ea typeface="字魂52号-阿开漫画体" panose="00000500000000000000" pitchFamily="2" charset="-122"/>
              <a:cs typeface="Montserrat SemiBold" panose="00000700000000000000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463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2458878-A3FF-4F29-9661-B4D0597741D1}"/>
              </a:ext>
            </a:extLst>
          </p:cNvPr>
          <p:cNvGrpSpPr/>
          <p:nvPr/>
        </p:nvGrpSpPr>
        <p:grpSpPr>
          <a:xfrm>
            <a:off x="802617" y="784267"/>
            <a:ext cx="10208236" cy="91438"/>
            <a:chOff x="-2735641" y="939542"/>
            <a:chExt cx="11085255" cy="9143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466910D-14AF-4F37-926B-D9C1155F56D0}"/>
                </a:ext>
              </a:extLst>
            </p:cNvPr>
            <p:cNvSpPr/>
            <p:nvPr/>
          </p:nvSpPr>
          <p:spPr>
            <a:xfrm flipV="1">
              <a:off x="6154731" y="985261"/>
              <a:ext cx="2194883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ABF7302-DF3E-4D8B-BD18-02193B1F7608}"/>
                </a:ext>
              </a:extLst>
            </p:cNvPr>
            <p:cNvSpPr/>
            <p:nvPr/>
          </p:nvSpPr>
          <p:spPr>
            <a:xfrm>
              <a:off x="-2735641" y="939542"/>
              <a:ext cx="2133096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61DE209-40FC-4D26-86A1-29D0EACBD3B8}"/>
              </a:ext>
            </a:extLst>
          </p:cNvPr>
          <p:cNvSpPr txBox="1"/>
          <p:nvPr/>
        </p:nvSpPr>
        <p:spPr>
          <a:xfrm>
            <a:off x="2891641" y="335900"/>
            <a:ext cx="6331871" cy="1354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Nhiệm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vụ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55E10-ECF7-CC0A-0B34-D49878C1F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8" y="1848794"/>
            <a:ext cx="5706966" cy="3369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12FB80-036B-C946-55DD-CF3DC1E6086B}"/>
              </a:ext>
            </a:extLst>
          </p:cNvPr>
          <p:cNvSpPr txBox="1"/>
          <p:nvPr/>
        </p:nvSpPr>
        <p:spPr>
          <a:xfrm>
            <a:off x="6446878" y="2301853"/>
            <a:ext cx="3643665" cy="2048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mở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rộng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hút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326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9ED02A-BE9D-AD73-DD26-49DAEFE25E7B}"/>
              </a:ext>
            </a:extLst>
          </p:cNvPr>
          <p:cNvSpPr/>
          <p:nvPr/>
        </p:nvSpPr>
        <p:spPr>
          <a:xfrm>
            <a:off x="0" y="2279176"/>
            <a:ext cx="12192000" cy="18424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Xây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biện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hút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6DCDC-FFD8-46E0-E1E0-7C9A7A02AFA2}"/>
              </a:ext>
            </a:extLst>
          </p:cNvPr>
          <p:cNvSpPr txBox="1"/>
          <p:nvPr/>
        </p:nvSpPr>
        <p:spPr>
          <a:xfrm>
            <a:off x="3117376" y="1291891"/>
            <a:ext cx="6148316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SẮM VAI TÌNH HUỐNG</a:t>
            </a:r>
          </a:p>
        </p:txBody>
      </p:sp>
    </p:spTree>
    <p:extLst>
      <p:ext uri="{BB962C8B-B14F-4D97-AF65-F5344CB8AC3E}">
        <p14:creationId xmlns:p14="http://schemas.microsoft.com/office/powerpoint/2010/main" val="1712207191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cd64ff8-5b4f-4f51-8f73-e86e732b14d0"/>
</p:tagLst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178</TotalTime>
  <Words>969</Words>
  <Application>Microsoft Office PowerPoint</Application>
  <PresentationFormat>Màn hình rộng</PresentationFormat>
  <Paragraphs>103</Paragraphs>
  <Slides>23</Slides>
  <Notes>19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23</vt:i4>
      </vt:variant>
    </vt:vector>
  </HeadingPairs>
  <TitlesOfParts>
    <vt:vector size="35" baseType="lpstr">
      <vt:lpstr>等线</vt:lpstr>
      <vt:lpstr>等线 Light</vt:lpstr>
      <vt:lpstr>微软雅黑</vt:lpstr>
      <vt:lpstr>Arial</vt:lpstr>
      <vt:lpstr>Calibri</vt:lpstr>
      <vt:lpstr>Calibri Light</vt:lpstr>
      <vt:lpstr>iCiel Crocante</vt:lpstr>
      <vt:lpstr>Impact</vt:lpstr>
      <vt:lpstr>Montserrat SemiBold</vt:lpstr>
      <vt:lpstr>Times New Roman</vt:lpstr>
      <vt:lpstr>​​</vt:lpstr>
      <vt:lpstr>千图网拥有20W+精美PPT模板 更多PPT模板下载至：www.58pic.com/office/ppt​​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ngocb</dc:creator>
  <dc:description>9Slide.vn</dc:description>
  <cp:lastModifiedBy>Ngoc, Bui Hoang Yen</cp:lastModifiedBy>
  <cp:revision>19</cp:revision>
  <dcterms:created xsi:type="dcterms:W3CDTF">2022-08-28T13:10:30Z</dcterms:created>
  <dcterms:modified xsi:type="dcterms:W3CDTF">2022-09-13T07:37:02Z</dcterms:modified>
  <cp:category>9Slide.vn</cp:category>
</cp:coreProperties>
</file>